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8" r:id="rId3"/>
    <p:sldId id="289" r:id="rId4"/>
    <p:sldId id="258" r:id="rId5"/>
    <p:sldId id="290" r:id="rId6"/>
    <p:sldId id="262" r:id="rId7"/>
    <p:sldId id="292" r:id="rId8"/>
    <p:sldId id="260" r:id="rId9"/>
    <p:sldId id="261" r:id="rId10"/>
    <p:sldId id="299" r:id="rId11"/>
    <p:sldId id="263" r:id="rId12"/>
    <p:sldId id="293" r:id="rId13"/>
    <p:sldId id="264" r:id="rId14"/>
    <p:sldId id="295" r:id="rId15"/>
    <p:sldId id="294" r:id="rId16"/>
    <p:sldId id="296" r:id="rId17"/>
    <p:sldId id="297" r:id="rId18"/>
    <p:sldId id="298" r:id="rId19"/>
    <p:sldId id="285" r:id="rId20"/>
    <p:sldId id="300" r:id="rId21"/>
    <p:sldId id="287" r:id="rId22"/>
    <p:sldId id="286" r:id="rId23"/>
    <p:sldId id="301" r:id="rId24"/>
    <p:sldId id="303" r:id="rId25"/>
    <p:sldId id="302" r:id="rId26"/>
    <p:sldId id="280" r:id="rId27"/>
    <p:sldId id="305" r:id="rId28"/>
    <p:sldId id="304" r:id="rId29"/>
    <p:sldId id="268" r:id="rId30"/>
    <p:sldId id="269" r:id="rId31"/>
    <p:sldId id="270"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EED7A-562F-4570-A8D9-8D32C5B8A888}" v="87" dt="2025-05-25T21:10:23.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EU ZIN" userId="72d0ffb2-2db9-4379-b0df-43e407192807" providerId="ADAL" clId="{0BBEED7A-562F-4570-A8D9-8D32C5B8A888}"/>
    <pc:docChg chg="undo custSel addSld delSld modSld sldOrd">
      <pc:chgData name="TAN EU ZIN" userId="72d0ffb2-2db9-4379-b0df-43e407192807" providerId="ADAL" clId="{0BBEED7A-562F-4570-A8D9-8D32C5B8A888}" dt="2025-05-25T21:11:52.672" v="8544" actId="1076"/>
      <pc:docMkLst>
        <pc:docMk/>
      </pc:docMkLst>
      <pc:sldChg chg="addSp modSp mod">
        <pc:chgData name="TAN EU ZIN" userId="72d0ffb2-2db9-4379-b0df-43e407192807" providerId="ADAL" clId="{0BBEED7A-562F-4570-A8D9-8D32C5B8A888}" dt="2025-05-18T11:41:06.710" v="1438" actId="1076"/>
        <pc:sldMkLst>
          <pc:docMk/>
          <pc:sldMk cId="453496127" sldId="256"/>
        </pc:sldMkLst>
        <pc:spChg chg="mod">
          <ac:chgData name="TAN EU ZIN" userId="72d0ffb2-2db9-4379-b0df-43e407192807" providerId="ADAL" clId="{0BBEED7A-562F-4570-A8D9-8D32C5B8A888}" dt="2025-05-18T11:40:39.185" v="1429" actId="1076"/>
          <ac:spMkLst>
            <pc:docMk/>
            <pc:sldMk cId="453496127" sldId="256"/>
            <ac:spMk id="2" creationId="{170D03A5-7439-3E78-2ED9-C892F2918C5C}"/>
          </ac:spMkLst>
        </pc:spChg>
        <pc:spChg chg="mod">
          <ac:chgData name="TAN EU ZIN" userId="72d0ffb2-2db9-4379-b0df-43e407192807" providerId="ADAL" clId="{0BBEED7A-562F-4570-A8D9-8D32C5B8A888}" dt="2025-05-18T11:40:42.180" v="1430" actId="1076"/>
          <ac:spMkLst>
            <pc:docMk/>
            <pc:sldMk cId="453496127" sldId="256"/>
            <ac:spMk id="3" creationId="{08F85AE8-1B31-B6BD-5EF5-D9B70D2E65AD}"/>
          </ac:spMkLst>
        </pc:spChg>
        <pc:spChg chg="add mod">
          <ac:chgData name="TAN EU ZIN" userId="72d0ffb2-2db9-4379-b0df-43e407192807" providerId="ADAL" clId="{0BBEED7A-562F-4570-A8D9-8D32C5B8A888}" dt="2025-05-18T11:41:06.710" v="1438" actId="1076"/>
          <ac:spMkLst>
            <pc:docMk/>
            <pc:sldMk cId="453496127" sldId="256"/>
            <ac:spMk id="5" creationId="{5961CE6E-257B-C730-CE7F-A309F8308007}"/>
          </ac:spMkLst>
        </pc:spChg>
      </pc:sldChg>
      <pc:sldChg chg="modSp del mod">
        <pc:chgData name="TAN EU ZIN" userId="72d0ffb2-2db9-4379-b0df-43e407192807" providerId="ADAL" clId="{0BBEED7A-562F-4570-A8D9-8D32C5B8A888}" dt="2025-05-18T11:40:46.501" v="1431" actId="47"/>
        <pc:sldMkLst>
          <pc:docMk/>
          <pc:sldMk cId="1790813667" sldId="257"/>
        </pc:sldMkLst>
      </pc:sldChg>
      <pc:sldChg chg="delSp modSp mod">
        <pc:chgData name="TAN EU ZIN" userId="72d0ffb2-2db9-4379-b0df-43e407192807" providerId="ADAL" clId="{0BBEED7A-562F-4570-A8D9-8D32C5B8A888}" dt="2025-05-25T20:28:28.695" v="4775" actId="1076"/>
        <pc:sldMkLst>
          <pc:docMk/>
          <pc:sldMk cId="2571093033" sldId="258"/>
        </pc:sldMkLst>
        <pc:spChg chg="del">
          <ac:chgData name="TAN EU ZIN" userId="72d0ffb2-2db9-4379-b0df-43e407192807" providerId="ADAL" clId="{0BBEED7A-562F-4570-A8D9-8D32C5B8A888}" dt="2025-05-25T20:26:15.096" v="4731" actId="478"/>
          <ac:spMkLst>
            <pc:docMk/>
            <pc:sldMk cId="2571093033" sldId="258"/>
            <ac:spMk id="8" creationId="{E775FBF9-5122-A51D-B624-CC6CA6C51498}"/>
          </ac:spMkLst>
        </pc:spChg>
        <pc:spChg chg="del">
          <ac:chgData name="TAN EU ZIN" userId="72d0ffb2-2db9-4379-b0df-43e407192807" providerId="ADAL" clId="{0BBEED7A-562F-4570-A8D9-8D32C5B8A888}" dt="2025-05-25T20:26:14.175" v="4730" actId="478"/>
          <ac:spMkLst>
            <pc:docMk/>
            <pc:sldMk cId="2571093033" sldId="258"/>
            <ac:spMk id="11" creationId="{8F5D82B1-C916-4B77-1460-C9DB2FD46D64}"/>
          </ac:spMkLst>
        </pc:spChg>
        <pc:spChg chg="del">
          <ac:chgData name="TAN EU ZIN" userId="72d0ffb2-2db9-4379-b0df-43e407192807" providerId="ADAL" clId="{0BBEED7A-562F-4570-A8D9-8D32C5B8A888}" dt="2025-05-25T20:26:25.612" v="4734" actId="478"/>
          <ac:spMkLst>
            <pc:docMk/>
            <pc:sldMk cId="2571093033" sldId="258"/>
            <ac:spMk id="14" creationId="{EE75BB01-895D-44B0-9261-FAE81E4BCE21}"/>
          </ac:spMkLst>
        </pc:spChg>
        <pc:spChg chg="del">
          <ac:chgData name="TAN EU ZIN" userId="72d0ffb2-2db9-4379-b0df-43e407192807" providerId="ADAL" clId="{0BBEED7A-562F-4570-A8D9-8D32C5B8A888}" dt="2025-05-25T20:27:13.886" v="4739" actId="478"/>
          <ac:spMkLst>
            <pc:docMk/>
            <pc:sldMk cId="2571093033" sldId="258"/>
            <ac:spMk id="15" creationId="{85CBBAE1-F986-700B-56B2-17DFF5EA025D}"/>
          </ac:spMkLst>
        </pc:spChg>
        <pc:spChg chg="mod">
          <ac:chgData name="TAN EU ZIN" userId="72d0ffb2-2db9-4379-b0df-43e407192807" providerId="ADAL" clId="{0BBEED7A-562F-4570-A8D9-8D32C5B8A888}" dt="2025-05-25T20:28:24.205" v="4773" actId="1076"/>
          <ac:spMkLst>
            <pc:docMk/>
            <pc:sldMk cId="2571093033" sldId="258"/>
            <ac:spMk id="18" creationId="{A0DF2B38-487A-04A9-5E20-944608570325}"/>
          </ac:spMkLst>
        </pc:spChg>
        <pc:spChg chg="mod">
          <ac:chgData name="TAN EU ZIN" userId="72d0ffb2-2db9-4379-b0df-43e407192807" providerId="ADAL" clId="{0BBEED7A-562F-4570-A8D9-8D32C5B8A888}" dt="2025-05-25T20:28:21.156" v="4772" actId="1076"/>
          <ac:spMkLst>
            <pc:docMk/>
            <pc:sldMk cId="2571093033" sldId="258"/>
            <ac:spMk id="23" creationId="{EA0985D2-026F-7118-8AFF-A3059982C019}"/>
          </ac:spMkLst>
        </pc:spChg>
        <pc:spChg chg="mod">
          <ac:chgData name="TAN EU ZIN" userId="72d0ffb2-2db9-4379-b0df-43e407192807" providerId="ADAL" clId="{0BBEED7A-562F-4570-A8D9-8D32C5B8A888}" dt="2025-05-25T20:28:13.189" v="4769" actId="1076"/>
          <ac:spMkLst>
            <pc:docMk/>
            <pc:sldMk cId="2571093033" sldId="258"/>
            <ac:spMk id="24" creationId="{FC780B06-86EC-1004-38CC-2381D651CCDB}"/>
          </ac:spMkLst>
        </pc:spChg>
        <pc:spChg chg="del">
          <ac:chgData name="TAN EU ZIN" userId="72d0ffb2-2db9-4379-b0df-43e407192807" providerId="ADAL" clId="{0BBEED7A-562F-4570-A8D9-8D32C5B8A888}" dt="2025-05-25T20:27:35.856" v="4752" actId="478"/>
          <ac:spMkLst>
            <pc:docMk/>
            <pc:sldMk cId="2571093033" sldId="258"/>
            <ac:spMk id="30" creationId="{CF09BCC1-606F-3CF0-35B7-C5AB7BCB308F}"/>
          </ac:spMkLst>
        </pc:spChg>
        <pc:picChg chg="del">
          <ac:chgData name="TAN EU ZIN" userId="72d0ffb2-2db9-4379-b0df-43e407192807" providerId="ADAL" clId="{0BBEED7A-562F-4570-A8D9-8D32C5B8A888}" dt="2025-05-25T20:27:33.374" v="4751" actId="478"/>
          <ac:picMkLst>
            <pc:docMk/>
            <pc:sldMk cId="2571093033" sldId="258"/>
            <ac:picMk id="3" creationId="{AC667DFE-09A6-AE23-54B5-1A098AF6CD90}"/>
          </ac:picMkLst>
        </pc:picChg>
        <pc:picChg chg="del">
          <ac:chgData name="TAN EU ZIN" userId="72d0ffb2-2db9-4379-b0df-43e407192807" providerId="ADAL" clId="{0BBEED7A-562F-4570-A8D9-8D32C5B8A888}" dt="2025-05-25T20:25:56.822" v="4725" actId="478"/>
          <ac:picMkLst>
            <pc:docMk/>
            <pc:sldMk cId="2571093033" sldId="258"/>
            <ac:picMk id="7" creationId="{CECBCB76-B35C-2E02-91DC-34E16927502A}"/>
          </ac:picMkLst>
        </pc:picChg>
        <pc:picChg chg="del">
          <ac:chgData name="TAN EU ZIN" userId="72d0ffb2-2db9-4379-b0df-43e407192807" providerId="ADAL" clId="{0BBEED7A-562F-4570-A8D9-8D32C5B8A888}" dt="2025-05-25T20:25:56.076" v="4723" actId="478"/>
          <ac:picMkLst>
            <pc:docMk/>
            <pc:sldMk cId="2571093033" sldId="258"/>
            <ac:picMk id="10" creationId="{BC3DE2E2-3EDC-E325-2C49-05A7062BA60F}"/>
          </ac:picMkLst>
        </pc:picChg>
        <pc:picChg chg="del">
          <ac:chgData name="TAN EU ZIN" userId="72d0ffb2-2db9-4379-b0df-43e407192807" providerId="ADAL" clId="{0BBEED7A-562F-4570-A8D9-8D32C5B8A888}" dt="2025-05-25T20:25:56.453" v="4724" actId="478"/>
          <ac:picMkLst>
            <pc:docMk/>
            <pc:sldMk cId="2571093033" sldId="258"/>
            <ac:picMk id="13" creationId="{887DD62D-3147-6AFD-41D7-0FBB1EC9C6E0}"/>
          </ac:picMkLst>
        </pc:picChg>
        <pc:picChg chg="mod">
          <ac:chgData name="TAN EU ZIN" userId="72d0ffb2-2db9-4379-b0df-43e407192807" providerId="ADAL" clId="{0BBEED7A-562F-4570-A8D9-8D32C5B8A888}" dt="2025-05-25T20:28:27.159" v="4774" actId="1076"/>
          <ac:picMkLst>
            <pc:docMk/>
            <pc:sldMk cId="2571093033" sldId="258"/>
            <ac:picMk id="20" creationId="{0B5A53F8-860E-44AF-6BF2-106AF60FECDE}"/>
          </ac:picMkLst>
        </pc:picChg>
        <pc:picChg chg="mod">
          <ac:chgData name="TAN EU ZIN" userId="72d0ffb2-2db9-4379-b0df-43e407192807" providerId="ADAL" clId="{0BBEED7A-562F-4570-A8D9-8D32C5B8A888}" dt="2025-05-25T20:28:28.695" v="4775" actId="1076"/>
          <ac:picMkLst>
            <pc:docMk/>
            <pc:sldMk cId="2571093033" sldId="258"/>
            <ac:picMk id="22" creationId="{F73EE266-3B4A-1AD8-8A40-5D0979A48430}"/>
          </ac:picMkLst>
        </pc:picChg>
        <pc:cxnChg chg="del">
          <ac:chgData name="TAN EU ZIN" userId="72d0ffb2-2db9-4379-b0df-43e407192807" providerId="ADAL" clId="{0BBEED7A-562F-4570-A8D9-8D32C5B8A888}" dt="2025-05-25T20:27:16.299" v="4741" actId="478"/>
          <ac:cxnSpMkLst>
            <pc:docMk/>
            <pc:sldMk cId="2571093033" sldId="258"/>
            <ac:cxnSpMk id="26" creationId="{22695835-19D4-178F-4620-E1C380E2E3BC}"/>
          </ac:cxnSpMkLst>
        </pc:cxnChg>
        <pc:cxnChg chg="del">
          <ac:chgData name="TAN EU ZIN" userId="72d0ffb2-2db9-4379-b0df-43e407192807" providerId="ADAL" clId="{0BBEED7A-562F-4570-A8D9-8D32C5B8A888}" dt="2025-05-25T20:27:15.129" v="4740" actId="478"/>
          <ac:cxnSpMkLst>
            <pc:docMk/>
            <pc:sldMk cId="2571093033" sldId="258"/>
            <ac:cxnSpMk id="29" creationId="{4BD50851-0D27-5E8E-E6C9-56ED72B64F0C}"/>
          </ac:cxnSpMkLst>
        </pc:cxnChg>
      </pc:sldChg>
      <pc:sldChg chg="del">
        <pc:chgData name="TAN EU ZIN" userId="72d0ffb2-2db9-4379-b0df-43e407192807" providerId="ADAL" clId="{0BBEED7A-562F-4570-A8D9-8D32C5B8A888}" dt="2025-05-18T11:33:30.724" v="899" actId="47"/>
        <pc:sldMkLst>
          <pc:docMk/>
          <pc:sldMk cId="1645852435" sldId="259"/>
        </pc:sldMkLst>
      </pc:sldChg>
      <pc:sldChg chg="addSp delSp modSp mod">
        <pc:chgData name="TAN EU ZIN" userId="72d0ffb2-2db9-4379-b0df-43e407192807" providerId="ADAL" clId="{0BBEED7A-562F-4570-A8D9-8D32C5B8A888}" dt="2025-05-25T20:30:59.091" v="4838" actId="1076"/>
        <pc:sldMkLst>
          <pc:docMk/>
          <pc:sldMk cId="1653038744" sldId="260"/>
        </pc:sldMkLst>
        <pc:spChg chg="add del mod">
          <ac:chgData name="TAN EU ZIN" userId="72d0ffb2-2db9-4379-b0df-43e407192807" providerId="ADAL" clId="{0BBEED7A-562F-4570-A8D9-8D32C5B8A888}" dt="2025-05-25T20:30:45.118" v="4829" actId="478"/>
          <ac:spMkLst>
            <pc:docMk/>
            <pc:sldMk cId="1653038744" sldId="260"/>
            <ac:spMk id="6" creationId="{856EB4D0-9C53-24D1-EABD-83DC9543036F}"/>
          </ac:spMkLst>
        </pc:spChg>
        <pc:spChg chg="add del mod">
          <ac:chgData name="TAN EU ZIN" userId="72d0ffb2-2db9-4379-b0df-43e407192807" providerId="ADAL" clId="{0BBEED7A-562F-4570-A8D9-8D32C5B8A888}" dt="2025-05-25T20:30:44.419" v="4828" actId="478"/>
          <ac:spMkLst>
            <pc:docMk/>
            <pc:sldMk cId="1653038744" sldId="260"/>
            <ac:spMk id="8" creationId="{37F7FF76-2B06-8CBA-03BF-E4BB519B474C}"/>
          </ac:spMkLst>
        </pc:spChg>
        <pc:spChg chg="add del mod">
          <ac:chgData name="TAN EU ZIN" userId="72d0ffb2-2db9-4379-b0df-43e407192807" providerId="ADAL" clId="{0BBEED7A-562F-4570-A8D9-8D32C5B8A888}" dt="2025-05-25T20:30:46.557" v="4831" actId="478"/>
          <ac:spMkLst>
            <pc:docMk/>
            <pc:sldMk cId="1653038744" sldId="260"/>
            <ac:spMk id="11" creationId="{318EC8F1-E1DD-5E47-C4AF-6506642D81A5}"/>
          </ac:spMkLst>
        </pc:spChg>
        <pc:spChg chg="add mod">
          <ac:chgData name="TAN EU ZIN" userId="72d0ffb2-2db9-4379-b0df-43e407192807" providerId="ADAL" clId="{0BBEED7A-562F-4570-A8D9-8D32C5B8A888}" dt="2025-05-25T20:30:50.566" v="4832" actId="1076"/>
          <ac:spMkLst>
            <pc:docMk/>
            <pc:sldMk cId="1653038744" sldId="260"/>
            <ac:spMk id="22" creationId="{1A88E5AA-4919-F0BE-24BB-2D4A32644E5E}"/>
          </ac:spMkLst>
        </pc:spChg>
        <pc:picChg chg="add del mod">
          <ac:chgData name="TAN EU ZIN" userId="72d0ffb2-2db9-4379-b0df-43e407192807" providerId="ADAL" clId="{0BBEED7A-562F-4570-A8D9-8D32C5B8A888}" dt="2025-05-25T20:04:47.155" v="4700" actId="478"/>
          <ac:picMkLst>
            <pc:docMk/>
            <pc:sldMk cId="1653038744" sldId="260"/>
            <ac:picMk id="3" creationId="{26173EF4-9000-7763-86C7-6301D45701CA}"/>
          </ac:picMkLst>
        </pc:picChg>
        <pc:picChg chg="add mod">
          <ac:chgData name="TAN EU ZIN" userId="72d0ffb2-2db9-4379-b0df-43e407192807" providerId="ADAL" clId="{0BBEED7A-562F-4570-A8D9-8D32C5B8A888}" dt="2025-05-25T20:30:54.726" v="4835" actId="1076"/>
          <ac:picMkLst>
            <pc:docMk/>
            <pc:sldMk cId="1653038744" sldId="260"/>
            <ac:picMk id="4" creationId="{A56A7D5D-0FF3-8711-18F4-D6B97960767F}"/>
          </ac:picMkLst>
        </pc:picChg>
        <pc:picChg chg="add del mod">
          <ac:chgData name="TAN EU ZIN" userId="72d0ffb2-2db9-4379-b0df-43e407192807" providerId="ADAL" clId="{0BBEED7A-562F-4570-A8D9-8D32C5B8A888}" dt="2025-05-25T20:30:43.384" v="4826" actId="478"/>
          <ac:picMkLst>
            <pc:docMk/>
            <pc:sldMk cId="1653038744" sldId="260"/>
            <ac:picMk id="5" creationId="{70170C18-7BA4-BD74-F6CB-BCBC72706E80}"/>
          </ac:picMkLst>
        </pc:picChg>
        <pc:picChg chg="add mod">
          <ac:chgData name="TAN EU ZIN" userId="72d0ffb2-2db9-4379-b0df-43e407192807" providerId="ADAL" clId="{0BBEED7A-562F-4570-A8D9-8D32C5B8A888}" dt="2025-05-25T20:30:59.091" v="4838" actId="1076"/>
          <ac:picMkLst>
            <pc:docMk/>
            <pc:sldMk cId="1653038744" sldId="260"/>
            <ac:picMk id="9" creationId="{604D8B12-2126-8249-33E2-8CFA42B4E51C}"/>
          </ac:picMkLst>
        </pc:picChg>
        <pc:picChg chg="add del mod">
          <ac:chgData name="TAN EU ZIN" userId="72d0ffb2-2db9-4379-b0df-43e407192807" providerId="ADAL" clId="{0BBEED7A-562F-4570-A8D9-8D32C5B8A888}" dt="2025-05-25T20:30:43.802" v="4827" actId="478"/>
          <ac:picMkLst>
            <pc:docMk/>
            <pc:sldMk cId="1653038744" sldId="260"/>
            <ac:picMk id="10" creationId="{C7DB2D6C-77BF-6287-E6D8-9A78F8054665}"/>
          </ac:picMkLst>
        </pc:picChg>
        <pc:picChg chg="add del mod">
          <ac:chgData name="TAN EU ZIN" userId="72d0ffb2-2db9-4379-b0df-43e407192807" providerId="ADAL" clId="{0BBEED7A-562F-4570-A8D9-8D32C5B8A888}" dt="2025-05-25T20:04:45.672" v="4699" actId="478"/>
          <ac:picMkLst>
            <pc:docMk/>
            <pc:sldMk cId="1653038744" sldId="260"/>
            <ac:picMk id="19" creationId="{491EB4B5-C765-832E-A27A-7ED6908D567D}"/>
          </ac:picMkLst>
        </pc:picChg>
      </pc:sldChg>
      <pc:sldChg chg="addSp delSp modSp mod">
        <pc:chgData name="TAN EU ZIN" userId="72d0ffb2-2db9-4379-b0df-43e407192807" providerId="ADAL" clId="{0BBEED7A-562F-4570-A8D9-8D32C5B8A888}" dt="2025-05-18T11:39:27.183" v="1397" actId="20577"/>
        <pc:sldMkLst>
          <pc:docMk/>
          <pc:sldMk cId="23004632" sldId="261"/>
        </pc:sldMkLst>
        <pc:spChg chg="add mod">
          <ac:chgData name="TAN EU ZIN" userId="72d0ffb2-2db9-4379-b0df-43e407192807" providerId="ADAL" clId="{0BBEED7A-562F-4570-A8D9-8D32C5B8A888}" dt="2025-05-18T11:38:02.856" v="1237" actId="1076"/>
          <ac:spMkLst>
            <pc:docMk/>
            <pc:sldMk cId="23004632" sldId="261"/>
            <ac:spMk id="11" creationId="{6006A263-511B-E7C1-2B09-0EF245B54FEB}"/>
          </ac:spMkLst>
        </pc:spChg>
        <pc:spChg chg="add mod">
          <ac:chgData name="TAN EU ZIN" userId="72d0ffb2-2db9-4379-b0df-43e407192807" providerId="ADAL" clId="{0BBEED7A-562F-4570-A8D9-8D32C5B8A888}" dt="2025-05-18T11:38:18.632" v="1251" actId="1076"/>
          <ac:spMkLst>
            <pc:docMk/>
            <pc:sldMk cId="23004632" sldId="261"/>
            <ac:spMk id="12" creationId="{59758484-69AE-6144-1F09-070AC37C5D86}"/>
          </ac:spMkLst>
        </pc:spChg>
        <pc:spChg chg="add mod">
          <ac:chgData name="TAN EU ZIN" userId="72d0ffb2-2db9-4379-b0df-43e407192807" providerId="ADAL" clId="{0BBEED7A-562F-4570-A8D9-8D32C5B8A888}" dt="2025-05-18T11:39:27.183" v="1397" actId="20577"/>
          <ac:spMkLst>
            <pc:docMk/>
            <pc:sldMk cId="23004632" sldId="261"/>
            <ac:spMk id="13" creationId="{3698BBD8-58B5-6F0B-15FA-458E84910008}"/>
          </ac:spMkLst>
        </pc:spChg>
        <pc:picChg chg="add mod">
          <ac:chgData name="TAN EU ZIN" userId="72d0ffb2-2db9-4379-b0df-43e407192807" providerId="ADAL" clId="{0BBEED7A-562F-4570-A8D9-8D32C5B8A888}" dt="2025-05-18T11:37:05.117" v="1160" actId="14100"/>
          <ac:picMkLst>
            <pc:docMk/>
            <pc:sldMk cId="23004632" sldId="261"/>
            <ac:picMk id="5" creationId="{B94FB8F9-B994-9149-52EC-DB8DFC02815E}"/>
          </ac:picMkLst>
        </pc:picChg>
        <pc:picChg chg="add mod">
          <ac:chgData name="TAN EU ZIN" userId="72d0ffb2-2db9-4379-b0df-43e407192807" providerId="ADAL" clId="{0BBEED7A-562F-4570-A8D9-8D32C5B8A888}" dt="2025-05-18T11:37:02.494" v="1159" actId="14100"/>
          <ac:picMkLst>
            <pc:docMk/>
            <pc:sldMk cId="23004632" sldId="261"/>
            <ac:picMk id="6" creationId="{7FA34061-1A68-1FED-90BD-2163951ABCB4}"/>
          </ac:picMkLst>
        </pc:picChg>
        <pc:picChg chg="add mod">
          <ac:chgData name="TAN EU ZIN" userId="72d0ffb2-2db9-4379-b0df-43e407192807" providerId="ADAL" clId="{0BBEED7A-562F-4570-A8D9-8D32C5B8A888}" dt="2025-05-18T11:36:59.974" v="1158" actId="14100"/>
          <ac:picMkLst>
            <pc:docMk/>
            <pc:sldMk cId="23004632" sldId="261"/>
            <ac:picMk id="8" creationId="{B6953909-0534-AC72-D14D-01DA03DC95F4}"/>
          </ac:picMkLst>
        </pc:picChg>
        <pc:picChg chg="add mod">
          <ac:chgData name="TAN EU ZIN" userId="72d0ffb2-2db9-4379-b0df-43e407192807" providerId="ADAL" clId="{0BBEED7A-562F-4570-A8D9-8D32C5B8A888}" dt="2025-05-18T11:37:16.857" v="1163" actId="14100"/>
          <ac:picMkLst>
            <pc:docMk/>
            <pc:sldMk cId="23004632" sldId="261"/>
            <ac:picMk id="10" creationId="{7A4366C5-D3BA-1E48-1796-B06154173FD4}"/>
          </ac:picMkLst>
        </pc:picChg>
      </pc:sldChg>
      <pc:sldChg chg="addSp delSp modSp new mod">
        <pc:chgData name="TAN EU ZIN" userId="72d0ffb2-2db9-4379-b0df-43e407192807" providerId="ADAL" clId="{0BBEED7A-562F-4570-A8D9-8D32C5B8A888}" dt="2025-05-25T20:29:42.346" v="4802" actId="1076"/>
        <pc:sldMkLst>
          <pc:docMk/>
          <pc:sldMk cId="1355472213" sldId="262"/>
        </pc:sldMkLst>
        <pc:spChg chg="add del mod">
          <ac:chgData name="TAN EU ZIN" userId="72d0ffb2-2db9-4379-b0df-43e407192807" providerId="ADAL" clId="{0BBEED7A-562F-4570-A8D9-8D32C5B8A888}" dt="2025-05-25T20:29:12.273" v="4791" actId="478"/>
          <ac:spMkLst>
            <pc:docMk/>
            <pc:sldMk cId="1355472213" sldId="262"/>
            <ac:spMk id="8" creationId="{8363C03C-2B26-9DF0-4E28-D079BB35FD06}"/>
          </ac:spMkLst>
        </pc:spChg>
        <pc:spChg chg="add mod">
          <ac:chgData name="TAN EU ZIN" userId="72d0ffb2-2db9-4379-b0df-43e407192807" providerId="ADAL" clId="{0BBEED7A-562F-4570-A8D9-8D32C5B8A888}" dt="2025-05-25T20:29:31.621" v="4799" actId="1076"/>
          <ac:spMkLst>
            <pc:docMk/>
            <pc:sldMk cId="1355472213" sldId="262"/>
            <ac:spMk id="14" creationId="{9A99B379-CE56-F422-498E-AB22B58BC80A}"/>
          </ac:spMkLst>
        </pc:spChg>
        <pc:picChg chg="add mod">
          <ac:chgData name="TAN EU ZIN" userId="72d0ffb2-2db9-4379-b0df-43e407192807" providerId="ADAL" clId="{0BBEED7A-562F-4570-A8D9-8D32C5B8A888}" dt="2025-05-25T20:29:42.346" v="4802" actId="1076"/>
          <ac:picMkLst>
            <pc:docMk/>
            <pc:sldMk cId="1355472213" sldId="262"/>
            <ac:picMk id="3" creationId="{DED653FB-6811-C17C-CCAA-5786D3819CF9}"/>
          </ac:picMkLst>
        </pc:picChg>
        <pc:picChg chg="add del mod">
          <ac:chgData name="TAN EU ZIN" userId="72d0ffb2-2db9-4379-b0df-43e407192807" providerId="ADAL" clId="{0BBEED7A-562F-4570-A8D9-8D32C5B8A888}" dt="2025-05-25T20:28:47.218" v="4783" actId="478"/>
          <ac:picMkLst>
            <pc:docMk/>
            <pc:sldMk cId="1355472213" sldId="262"/>
            <ac:picMk id="5" creationId="{123D223C-56A3-D6EF-56F0-F364845A53CE}"/>
          </ac:picMkLst>
        </pc:picChg>
        <pc:picChg chg="add del mod">
          <ac:chgData name="TAN EU ZIN" userId="72d0ffb2-2db9-4379-b0df-43e407192807" providerId="ADAL" clId="{0BBEED7A-562F-4570-A8D9-8D32C5B8A888}" dt="2025-05-25T20:29:02.815" v="4788" actId="478"/>
          <ac:picMkLst>
            <pc:docMk/>
            <pc:sldMk cId="1355472213" sldId="262"/>
            <ac:picMk id="7" creationId="{A6867782-A73A-3499-7D6F-454485B0C534}"/>
          </ac:picMkLst>
        </pc:picChg>
        <pc:picChg chg="add mod">
          <ac:chgData name="TAN EU ZIN" userId="72d0ffb2-2db9-4379-b0df-43e407192807" providerId="ADAL" clId="{0BBEED7A-562F-4570-A8D9-8D32C5B8A888}" dt="2025-05-25T20:29:40.478" v="4801" actId="1076"/>
          <ac:picMkLst>
            <pc:docMk/>
            <pc:sldMk cId="1355472213" sldId="262"/>
            <ac:picMk id="13" creationId="{954F607E-855B-68FC-BB1D-8CB7400DEB0C}"/>
          </ac:picMkLst>
        </pc:picChg>
        <pc:cxnChg chg="add del mod">
          <ac:chgData name="TAN EU ZIN" userId="72d0ffb2-2db9-4379-b0df-43e407192807" providerId="ADAL" clId="{0BBEED7A-562F-4570-A8D9-8D32C5B8A888}" dt="2025-05-25T20:29:18.369" v="4793" actId="478"/>
          <ac:cxnSpMkLst>
            <pc:docMk/>
            <pc:sldMk cId="1355472213" sldId="262"/>
            <ac:cxnSpMk id="10" creationId="{92C9ABF1-E433-A660-996A-AD6F09543DEE}"/>
          </ac:cxnSpMkLst>
        </pc:cxnChg>
      </pc:sldChg>
      <pc:sldChg chg="addSp delSp modSp new mod">
        <pc:chgData name="TAN EU ZIN" userId="72d0ffb2-2db9-4379-b0df-43e407192807" providerId="ADAL" clId="{0BBEED7A-562F-4570-A8D9-8D32C5B8A888}" dt="2025-05-25T20:53:56.493" v="6702" actId="20577"/>
        <pc:sldMkLst>
          <pc:docMk/>
          <pc:sldMk cId="2448917921" sldId="263"/>
        </pc:sldMkLst>
        <pc:spChg chg="add mod">
          <ac:chgData name="TAN EU ZIN" userId="72d0ffb2-2db9-4379-b0df-43e407192807" providerId="ADAL" clId="{0BBEED7A-562F-4570-A8D9-8D32C5B8A888}" dt="2025-05-25T20:53:56.493" v="6702" actId="20577"/>
          <ac:spMkLst>
            <pc:docMk/>
            <pc:sldMk cId="2448917921" sldId="263"/>
            <ac:spMk id="14" creationId="{1E267101-3114-9991-703F-FCF268E38AA1}"/>
          </ac:spMkLst>
        </pc:spChg>
        <pc:spChg chg="add del mod">
          <ac:chgData name="TAN EU ZIN" userId="72d0ffb2-2db9-4379-b0df-43e407192807" providerId="ADAL" clId="{0BBEED7A-562F-4570-A8D9-8D32C5B8A888}" dt="2025-05-25T20:31:38.208" v="4851" actId="478"/>
          <ac:spMkLst>
            <pc:docMk/>
            <pc:sldMk cId="2448917921" sldId="263"/>
            <ac:spMk id="15" creationId="{855C2E6E-4147-94F5-E36D-898697892823}"/>
          </ac:spMkLst>
        </pc:spChg>
        <pc:spChg chg="add del mod">
          <ac:chgData name="TAN EU ZIN" userId="72d0ffb2-2db9-4379-b0df-43e407192807" providerId="ADAL" clId="{0BBEED7A-562F-4570-A8D9-8D32C5B8A888}" dt="2025-05-25T20:32:18.836" v="4861" actId="478"/>
          <ac:spMkLst>
            <pc:docMk/>
            <pc:sldMk cId="2448917921" sldId="263"/>
            <ac:spMk id="20" creationId="{07C93ACC-7A37-F9FF-4F7D-9AB9AC588086}"/>
          </ac:spMkLst>
        </pc:spChg>
        <pc:picChg chg="add del mod">
          <ac:chgData name="TAN EU ZIN" userId="72d0ffb2-2db9-4379-b0df-43e407192807" providerId="ADAL" clId="{0BBEED7A-562F-4570-A8D9-8D32C5B8A888}" dt="2025-05-25T20:31:56.509" v="4852" actId="478"/>
          <ac:picMkLst>
            <pc:docMk/>
            <pc:sldMk cId="2448917921" sldId="263"/>
            <ac:picMk id="2" creationId="{E676954C-AD0A-76EA-B181-7FD64FF87A27}"/>
          </ac:picMkLst>
        </pc:picChg>
        <pc:picChg chg="add mod">
          <ac:chgData name="TAN EU ZIN" userId="72d0ffb2-2db9-4379-b0df-43e407192807" providerId="ADAL" clId="{0BBEED7A-562F-4570-A8D9-8D32C5B8A888}" dt="2025-05-25T20:33:01.665" v="4866" actId="1076"/>
          <ac:picMkLst>
            <pc:docMk/>
            <pc:sldMk cId="2448917921" sldId="263"/>
            <ac:picMk id="4" creationId="{C12EBB67-74D2-35C0-AB06-A4BCC04C7577}"/>
          </ac:picMkLst>
        </pc:picChg>
        <pc:picChg chg="add mod">
          <ac:chgData name="TAN EU ZIN" userId="72d0ffb2-2db9-4379-b0df-43e407192807" providerId="ADAL" clId="{0BBEED7A-562F-4570-A8D9-8D32C5B8A888}" dt="2025-05-25T20:33:22.255" v="4870" actId="1076"/>
          <ac:picMkLst>
            <pc:docMk/>
            <pc:sldMk cId="2448917921" sldId="263"/>
            <ac:picMk id="6" creationId="{96934347-6161-94C3-7C6E-7D9F0FB34718}"/>
          </ac:picMkLst>
        </pc:picChg>
        <pc:picChg chg="add mod">
          <ac:chgData name="TAN EU ZIN" userId="72d0ffb2-2db9-4379-b0df-43e407192807" providerId="ADAL" clId="{0BBEED7A-562F-4570-A8D9-8D32C5B8A888}" dt="2025-05-25T20:33:35.313" v="4874" actId="1076"/>
          <ac:picMkLst>
            <pc:docMk/>
            <pc:sldMk cId="2448917921" sldId="263"/>
            <ac:picMk id="8" creationId="{FDE9E163-C9F1-3DBF-6CC1-7AED5F62B170}"/>
          </ac:picMkLst>
        </pc:picChg>
        <pc:picChg chg="add del mod">
          <ac:chgData name="TAN EU ZIN" userId="72d0ffb2-2db9-4379-b0df-43e407192807" providerId="ADAL" clId="{0BBEED7A-562F-4570-A8D9-8D32C5B8A888}" dt="2025-05-25T20:32:21.098" v="4863" actId="478"/>
          <ac:picMkLst>
            <pc:docMk/>
            <pc:sldMk cId="2448917921" sldId="263"/>
            <ac:picMk id="13" creationId="{CC822212-FBB6-C832-49BE-FE3DAF1625B6}"/>
          </ac:picMkLst>
        </pc:picChg>
      </pc:sldChg>
      <pc:sldChg chg="addSp delSp modSp new mod">
        <pc:chgData name="TAN EU ZIN" userId="72d0ffb2-2db9-4379-b0df-43e407192807" providerId="ADAL" clId="{0BBEED7A-562F-4570-A8D9-8D32C5B8A888}" dt="2025-05-25T20:35:43.546" v="4962" actId="1076"/>
        <pc:sldMkLst>
          <pc:docMk/>
          <pc:sldMk cId="1655285458" sldId="264"/>
        </pc:sldMkLst>
        <pc:spChg chg="add mod">
          <ac:chgData name="TAN EU ZIN" userId="72d0ffb2-2db9-4379-b0df-43e407192807" providerId="ADAL" clId="{0BBEED7A-562F-4570-A8D9-8D32C5B8A888}" dt="2025-05-25T20:35:37.862" v="4961" actId="20577"/>
          <ac:spMkLst>
            <pc:docMk/>
            <pc:sldMk cId="1655285458" sldId="264"/>
            <ac:spMk id="6" creationId="{D0FCC31E-16D1-8ED6-4DFB-0EAE45568B8F}"/>
          </ac:spMkLst>
        </pc:spChg>
        <pc:spChg chg="add mod">
          <ac:chgData name="TAN EU ZIN" userId="72d0ffb2-2db9-4379-b0df-43e407192807" providerId="ADAL" clId="{0BBEED7A-562F-4570-A8D9-8D32C5B8A888}" dt="2025-05-25T20:34:45.699" v="4888" actId="1076"/>
          <ac:spMkLst>
            <pc:docMk/>
            <pc:sldMk cId="1655285458" sldId="264"/>
            <ac:spMk id="16" creationId="{EE2A0189-71C0-E4BF-F451-EF7F69B6F338}"/>
          </ac:spMkLst>
        </pc:spChg>
        <pc:picChg chg="add mod">
          <ac:chgData name="TAN EU ZIN" userId="72d0ffb2-2db9-4379-b0df-43e407192807" providerId="ADAL" clId="{0BBEED7A-562F-4570-A8D9-8D32C5B8A888}" dt="2025-05-25T20:35:43.546" v="4962" actId="1076"/>
          <ac:picMkLst>
            <pc:docMk/>
            <pc:sldMk cId="1655285458" sldId="264"/>
            <ac:picMk id="3" creationId="{234A4B5A-FB25-5C98-EC5E-C8D1CD2C0054}"/>
          </ac:picMkLst>
        </pc:picChg>
        <pc:picChg chg="add mod">
          <ac:chgData name="TAN EU ZIN" userId="72d0ffb2-2db9-4379-b0df-43e407192807" providerId="ADAL" clId="{0BBEED7A-562F-4570-A8D9-8D32C5B8A888}" dt="2025-05-25T20:35:17.071" v="4894" actId="14100"/>
          <ac:picMkLst>
            <pc:docMk/>
            <pc:sldMk cId="1655285458" sldId="264"/>
            <ac:picMk id="5" creationId="{7E65D12F-C1B7-9A7C-2E7E-6FCFEE001016}"/>
          </ac:picMkLst>
        </pc:picChg>
        <pc:picChg chg="add del mod">
          <ac:chgData name="TAN EU ZIN" userId="72d0ffb2-2db9-4379-b0df-43e407192807" providerId="ADAL" clId="{0BBEED7A-562F-4570-A8D9-8D32C5B8A888}" dt="2025-05-25T20:34:22.122" v="4880" actId="478"/>
          <ac:picMkLst>
            <pc:docMk/>
            <pc:sldMk cId="1655285458" sldId="264"/>
            <ac:picMk id="11" creationId="{4624619B-3E56-4C86-0342-55CC556631A2}"/>
          </ac:picMkLst>
        </pc:picChg>
        <pc:picChg chg="add del mod">
          <ac:chgData name="TAN EU ZIN" userId="72d0ffb2-2db9-4379-b0df-43e407192807" providerId="ADAL" clId="{0BBEED7A-562F-4570-A8D9-8D32C5B8A888}" dt="2025-05-25T20:34:58.593" v="4889" actId="478"/>
          <ac:picMkLst>
            <pc:docMk/>
            <pc:sldMk cId="1655285458" sldId="264"/>
            <ac:picMk id="15" creationId="{17C60B34-1751-E064-094B-A7681FC808C3}"/>
          </ac:picMkLst>
        </pc:picChg>
        <pc:cxnChg chg="add mod">
          <ac:chgData name="TAN EU ZIN" userId="72d0ffb2-2db9-4379-b0df-43e407192807" providerId="ADAL" clId="{0BBEED7A-562F-4570-A8D9-8D32C5B8A888}" dt="2025-05-20T13:41:30.234" v="3347" actId="1076"/>
          <ac:cxnSpMkLst>
            <pc:docMk/>
            <pc:sldMk cId="1655285458" sldId="264"/>
            <ac:cxnSpMk id="8" creationId="{C402BA80-FB20-3329-3F90-77FB55E5547A}"/>
          </ac:cxnSpMkLst>
        </pc:cxnChg>
      </pc:sldChg>
      <pc:sldChg chg="addSp delSp modSp new del mod">
        <pc:chgData name="TAN EU ZIN" userId="72d0ffb2-2db9-4379-b0df-43e407192807" providerId="ADAL" clId="{0BBEED7A-562F-4570-A8D9-8D32C5B8A888}" dt="2025-05-25T20:56:55.450" v="7039" actId="47"/>
        <pc:sldMkLst>
          <pc:docMk/>
          <pc:sldMk cId="289400332" sldId="265"/>
        </pc:sldMkLst>
      </pc:sldChg>
      <pc:sldChg chg="new del">
        <pc:chgData name="TAN EU ZIN" userId="72d0ffb2-2db9-4379-b0df-43e407192807" providerId="ADAL" clId="{0BBEED7A-562F-4570-A8D9-8D32C5B8A888}" dt="2025-05-25T20:57:11.201" v="7043" actId="47"/>
        <pc:sldMkLst>
          <pc:docMk/>
          <pc:sldMk cId="1710172769" sldId="266"/>
        </pc:sldMkLst>
      </pc:sldChg>
      <pc:sldChg chg="new del">
        <pc:chgData name="TAN EU ZIN" userId="72d0ffb2-2db9-4379-b0df-43e407192807" providerId="ADAL" clId="{0BBEED7A-562F-4570-A8D9-8D32C5B8A888}" dt="2025-05-25T20:57:14.604" v="7044" actId="47"/>
        <pc:sldMkLst>
          <pc:docMk/>
          <pc:sldMk cId="2144891047" sldId="267"/>
        </pc:sldMkLst>
      </pc:sldChg>
      <pc:sldChg chg="addSp delSp modSp new mod">
        <pc:chgData name="TAN EU ZIN" userId="72d0ffb2-2db9-4379-b0df-43e407192807" providerId="ADAL" clId="{0BBEED7A-562F-4570-A8D9-8D32C5B8A888}" dt="2025-05-25T21:08:48.820" v="8246" actId="20577"/>
        <pc:sldMkLst>
          <pc:docMk/>
          <pc:sldMk cId="3355946917" sldId="268"/>
        </pc:sldMkLst>
        <pc:spChg chg="mod">
          <ac:chgData name="TAN EU ZIN" userId="72d0ffb2-2db9-4379-b0df-43e407192807" providerId="ADAL" clId="{0BBEED7A-562F-4570-A8D9-8D32C5B8A888}" dt="2025-05-25T21:08:48.820" v="8246" actId="20577"/>
          <ac:spMkLst>
            <pc:docMk/>
            <pc:sldMk cId="3355946917" sldId="268"/>
            <ac:spMk id="13" creationId="{329D5283-7395-E586-6A4E-3813D6C77F8B}"/>
          </ac:spMkLst>
        </pc:spChg>
        <pc:picChg chg="add mod">
          <ac:chgData name="TAN EU ZIN" userId="72d0ffb2-2db9-4379-b0df-43e407192807" providerId="ADAL" clId="{0BBEED7A-562F-4570-A8D9-8D32C5B8A888}" dt="2025-05-25T21:08:17.782" v="8212" actId="1076"/>
          <ac:picMkLst>
            <pc:docMk/>
            <pc:sldMk cId="3355946917" sldId="268"/>
            <ac:picMk id="2" creationId="{D08E770F-5963-1050-273A-A031626AD8EB}"/>
          </ac:picMkLst>
        </pc:picChg>
        <pc:picChg chg="add mod">
          <ac:chgData name="TAN EU ZIN" userId="72d0ffb2-2db9-4379-b0df-43e407192807" providerId="ADAL" clId="{0BBEED7A-562F-4570-A8D9-8D32C5B8A888}" dt="2025-05-25T21:08:28.629" v="8214" actId="1076"/>
          <ac:picMkLst>
            <pc:docMk/>
            <pc:sldMk cId="3355946917" sldId="268"/>
            <ac:picMk id="3" creationId="{DD1D1834-3736-623C-72E0-4C169BEAB6E5}"/>
          </ac:picMkLst>
        </pc:picChg>
        <pc:picChg chg="del">
          <ac:chgData name="TAN EU ZIN" userId="72d0ffb2-2db9-4379-b0df-43e407192807" providerId="ADAL" clId="{0BBEED7A-562F-4570-A8D9-8D32C5B8A888}" dt="2025-05-25T21:08:05.631" v="8208" actId="478"/>
          <ac:picMkLst>
            <pc:docMk/>
            <pc:sldMk cId="3355946917" sldId="268"/>
            <ac:picMk id="10" creationId="{849C65EA-E36C-1172-5455-867B388E39E3}"/>
          </ac:picMkLst>
        </pc:picChg>
        <pc:picChg chg="del">
          <ac:chgData name="TAN EU ZIN" userId="72d0ffb2-2db9-4379-b0df-43e407192807" providerId="ADAL" clId="{0BBEED7A-562F-4570-A8D9-8D32C5B8A888}" dt="2025-05-25T21:08:15.423" v="8211" actId="478"/>
          <ac:picMkLst>
            <pc:docMk/>
            <pc:sldMk cId="3355946917" sldId="268"/>
            <ac:picMk id="12" creationId="{24A6A00A-B3F2-9D13-24EF-1D129E83BC47}"/>
          </ac:picMkLst>
        </pc:picChg>
      </pc:sldChg>
      <pc:sldChg chg="addSp delSp modSp new mod">
        <pc:chgData name="TAN EU ZIN" userId="72d0ffb2-2db9-4379-b0df-43e407192807" providerId="ADAL" clId="{0BBEED7A-562F-4570-A8D9-8D32C5B8A888}" dt="2025-05-25T21:09:48.476" v="8360" actId="1076"/>
        <pc:sldMkLst>
          <pc:docMk/>
          <pc:sldMk cId="665923264" sldId="269"/>
        </pc:sldMkLst>
        <pc:spChg chg="mod">
          <ac:chgData name="TAN EU ZIN" userId="72d0ffb2-2db9-4379-b0df-43e407192807" providerId="ADAL" clId="{0BBEED7A-562F-4570-A8D9-8D32C5B8A888}" dt="2025-05-25T21:09:48.476" v="8360" actId="1076"/>
          <ac:spMkLst>
            <pc:docMk/>
            <pc:sldMk cId="665923264" sldId="269"/>
            <ac:spMk id="10" creationId="{E5671141-5FD7-6CE5-CC4D-D83F5DA55996}"/>
          </ac:spMkLst>
        </pc:spChg>
        <pc:picChg chg="add mod">
          <ac:chgData name="TAN EU ZIN" userId="72d0ffb2-2db9-4379-b0df-43e407192807" providerId="ADAL" clId="{0BBEED7A-562F-4570-A8D9-8D32C5B8A888}" dt="2025-05-25T21:09:02.336" v="8251" actId="1076"/>
          <ac:picMkLst>
            <pc:docMk/>
            <pc:sldMk cId="665923264" sldId="269"/>
            <ac:picMk id="2" creationId="{3FCFA85E-6060-2712-A664-5DC7A6F7485C}"/>
          </ac:picMkLst>
        </pc:picChg>
        <pc:picChg chg="add mod">
          <ac:chgData name="TAN EU ZIN" userId="72d0ffb2-2db9-4379-b0df-43e407192807" providerId="ADAL" clId="{0BBEED7A-562F-4570-A8D9-8D32C5B8A888}" dt="2025-05-25T21:09:11.129" v="8253" actId="1076"/>
          <ac:picMkLst>
            <pc:docMk/>
            <pc:sldMk cId="665923264" sldId="269"/>
            <ac:picMk id="3" creationId="{B0D2852C-9971-F255-76B9-4A4D66CEF38D}"/>
          </ac:picMkLst>
        </pc:picChg>
        <pc:picChg chg="del">
          <ac:chgData name="TAN EU ZIN" userId="72d0ffb2-2db9-4379-b0df-43e407192807" providerId="ADAL" clId="{0BBEED7A-562F-4570-A8D9-8D32C5B8A888}" dt="2025-05-25T21:08:53.119" v="8247" actId="478"/>
          <ac:picMkLst>
            <pc:docMk/>
            <pc:sldMk cId="665923264" sldId="269"/>
            <ac:picMk id="5" creationId="{B13664A2-8210-BE01-CBF2-8F17CD4EBA7B}"/>
          </ac:picMkLst>
        </pc:picChg>
        <pc:picChg chg="del">
          <ac:chgData name="TAN EU ZIN" userId="72d0ffb2-2db9-4379-b0df-43e407192807" providerId="ADAL" clId="{0BBEED7A-562F-4570-A8D9-8D32C5B8A888}" dt="2025-05-25T21:08:59.683" v="8250" actId="478"/>
          <ac:picMkLst>
            <pc:docMk/>
            <pc:sldMk cId="665923264" sldId="269"/>
            <ac:picMk id="7" creationId="{C5578330-91DC-0407-52B6-FC976CBCF3D9}"/>
          </ac:picMkLst>
        </pc:picChg>
      </pc:sldChg>
      <pc:sldChg chg="addSp delSp modSp new mod">
        <pc:chgData name="TAN EU ZIN" userId="72d0ffb2-2db9-4379-b0df-43e407192807" providerId="ADAL" clId="{0BBEED7A-562F-4570-A8D9-8D32C5B8A888}" dt="2025-05-25T21:11:52.672" v="8544" actId="1076"/>
        <pc:sldMkLst>
          <pc:docMk/>
          <pc:sldMk cId="1944047691" sldId="270"/>
        </pc:sldMkLst>
        <pc:spChg chg="add mod">
          <ac:chgData name="TAN EU ZIN" userId="72d0ffb2-2db9-4379-b0df-43e407192807" providerId="ADAL" clId="{0BBEED7A-562F-4570-A8D9-8D32C5B8A888}" dt="2025-05-25T21:10:26.666" v="8370" actId="1076"/>
          <ac:spMkLst>
            <pc:docMk/>
            <pc:sldMk cId="1944047691" sldId="270"/>
            <ac:spMk id="4" creationId="{5D4BED75-6D15-4E20-DB4E-8A223ABFAA14}"/>
          </ac:spMkLst>
        </pc:spChg>
        <pc:spChg chg="mod">
          <ac:chgData name="TAN EU ZIN" userId="72d0ffb2-2db9-4379-b0df-43e407192807" providerId="ADAL" clId="{0BBEED7A-562F-4570-A8D9-8D32C5B8A888}" dt="2025-05-25T21:11:52.672" v="8544" actId="1076"/>
          <ac:spMkLst>
            <pc:docMk/>
            <pc:sldMk cId="1944047691" sldId="270"/>
            <ac:spMk id="10" creationId="{F5B1B107-4F7B-384A-4802-AEB3EBA6EE26}"/>
          </ac:spMkLst>
        </pc:spChg>
        <pc:picChg chg="add del mod">
          <ac:chgData name="TAN EU ZIN" userId="72d0ffb2-2db9-4379-b0df-43e407192807" providerId="ADAL" clId="{0BBEED7A-562F-4570-A8D9-8D32C5B8A888}" dt="2025-05-25T21:10:43.474" v="8372" actId="478"/>
          <ac:picMkLst>
            <pc:docMk/>
            <pc:sldMk cId="1944047691" sldId="270"/>
            <ac:picMk id="3" creationId="{E84D5E62-B032-A5D8-31BB-2AC75BA743D1}"/>
          </ac:picMkLst>
        </pc:picChg>
        <pc:picChg chg="del">
          <ac:chgData name="TAN EU ZIN" userId="72d0ffb2-2db9-4379-b0df-43e407192807" providerId="ADAL" clId="{0BBEED7A-562F-4570-A8D9-8D32C5B8A888}" dt="2025-05-25T21:09:54.155" v="8361" actId="478"/>
          <ac:picMkLst>
            <pc:docMk/>
            <pc:sldMk cId="1944047691" sldId="270"/>
            <ac:picMk id="5" creationId="{257D4ADA-9CF0-C4DD-CC5E-D898184F2331}"/>
          </ac:picMkLst>
        </pc:picChg>
        <pc:picChg chg="del">
          <ac:chgData name="TAN EU ZIN" userId="72d0ffb2-2db9-4379-b0df-43e407192807" providerId="ADAL" clId="{0BBEED7A-562F-4570-A8D9-8D32C5B8A888}" dt="2025-05-25T21:09:56.273" v="8362" actId="478"/>
          <ac:picMkLst>
            <pc:docMk/>
            <pc:sldMk cId="1944047691" sldId="270"/>
            <ac:picMk id="7" creationId="{07EC38EA-A939-4571-04EF-16A4A52F0FFE}"/>
          </ac:picMkLst>
        </pc:picChg>
        <pc:picChg chg="add mod">
          <ac:chgData name="TAN EU ZIN" userId="72d0ffb2-2db9-4379-b0df-43e407192807" providerId="ADAL" clId="{0BBEED7A-562F-4570-A8D9-8D32C5B8A888}" dt="2025-05-25T21:10:54.320" v="8376" actId="1076"/>
          <ac:picMkLst>
            <pc:docMk/>
            <pc:sldMk cId="1944047691" sldId="270"/>
            <ac:picMk id="8" creationId="{59C76304-6375-F18A-585E-DD91B26348F8}"/>
          </ac:picMkLst>
        </pc:picChg>
        <pc:picChg chg="add mod">
          <ac:chgData name="TAN EU ZIN" userId="72d0ffb2-2db9-4379-b0df-43e407192807" providerId="ADAL" clId="{0BBEED7A-562F-4570-A8D9-8D32C5B8A888}" dt="2025-05-25T21:11:10.246" v="8380" actId="1076"/>
          <ac:picMkLst>
            <pc:docMk/>
            <pc:sldMk cId="1944047691" sldId="270"/>
            <ac:picMk id="12" creationId="{BBE2B270-C72C-89BF-499B-8A0C2AF9DC46}"/>
          </ac:picMkLst>
        </pc:picChg>
      </pc:sldChg>
      <pc:sldChg chg="new">
        <pc:chgData name="TAN EU ZIN" userId="72d0ffb2-2db9-4379-b0df-43e407192807" providerId="ADAL" clId="{0BBEED7A-562F-4570-A8D9-8D32C5B8A888}" dt="2025-05-18T11:41:33.566" v="1447" actId="680"/>
        <pc:sldMkLst>
          <pc:docMk/>
          <pc:sldMk cId="3761617806" sldId="271"/>
        </pc:sldMkLst>
      </pc:sldChg>
      <pc:sldChg chg="new">
        <pc:chgData name="TAN EU ZIN" userId="72d0ffb2-2db9-4379-b0df-43e407192807" providerId="ADAL" clId="{0BBEED7A-562F-4570-A8D9-8D32C5B8A888}" dt="2025-05-18T11:41:33.726" v="1448" actId="680"/>
        <pc:sldMkLst>
          <pc:docMk/>
          <pc:sldMk cId="3981682644" sldId="272"/>
        </pc:sldMkLst>
      </pc:sldChg>
      <pc:sldChg chg="new">
        <pc:chgData name="TAN EU ZIN" userId="72d0ffb2-2db9-4379-b0df-43e407192807" providerId="ADAL" clId="{0BBEED7A-562F-4570-A8D9-8D32C5B8A888}" dt="2025-05-18T11:41:33.895" v="1449" actId="680"/>
        <pc:sldMkLst>
          <pc:docMk/>
          <pc:sldMk cId="4001543412" sldId="273"/>
        </pc:sldMkLst>
      </pc:sldChg>
      <pc:sldChg chg="new">
        <pc:chgData name="TAN EU ZIN" userId="72d0ffb2-2db9-4379-b0df-43e407192807" providerId="ADAL" clId="{0BBEED7A-562F-4570-A8D9-8D32C5B8A888}" dt="2025-05-18T11:41:34.058" v="1450" actId="680"/>
        <pc:sldMkLst>
          <pc:docMk/>
          <pc:sldMk cId="2002304659" sldId="274"/>
        </pc:sldMkLst>
      </pc:sldChg>
      <pc:sldChg chg="new">
        <pc:chgData name="TAN EU ZIN" userId="72d0ffb2-2db9-4379-b0df-43e407192807" providerId="ADAL" clId="{0BBEED7A-562F-4570-A8D9-8D32C5B8A888}" dt="2025-05-18T11:41:34.277" v="1451" actId="680"/>
        <pc:sldMkLst>
          <pc:docMk/>
          <pc:sldMk cId="79172755" sldId="275"/>
        </pc:sldMkLst>
      </pc:sldChg>
      <pc:sldChg chg="new">
        <pc:chgData name="TAN EU ZIN" userId="72d0ffb2-2db9-4379-b0df-43e407192807" providerId="ADAL" clId="{0BBEED7A-562F-4570-A8D9-8D32C5B8A888}" dt="2025-05-18T11:41:34.479" v="1452" actId="680"/>
        <pc:sldMkLst>
          <pc:docMk/>
          <pc:sldMk cId="482860229" sldId="276"/>
        </pc:sldMkLst>
      </pc:sldChg>
      <pc:sldChg chg="new">
        <pc:chgData name="TAN EU ZIN" userId="72d0ffb2-2db9-4379-b0df-43e407192807" providerId="ADAL" clId="{0BBEED7A-562F-4570-A8D9-8D32C5B8A888}" dt="2025-05-18T11:41:34.855" v="1453" actId="680"/>
        <pc:sldMkLst>
          <pc:docMk/>
          <pc:sldMk cId="533852924" sldId="277"/>
        </pc:sldMkLst>
      </pc:sldChg>
      <pc:sldChg chg="del">
        <pc:chgData name="TAN EU ZIN" userId="72d0ffb2-2db9-4379-b0df-43e407192807" providerId="ADAL" clId="{0BBEED7A-562F-4570-A8D9-8D32C5B8A888}" dt="2025-05-25T20:57:01.619" v="7042" actId="47"/>
        <pc:sldMkLst>
          <pc:docMk/>
          <pc:sldMk cId="2513233521" sldId="278"/>
        </pc:sldMkLst>
      </pc:sldChg>
      <pc:sldChg chg="del">
        <pc:chgData name="TAN EU ZIN" userId="72d0ffb2-2db9-4379-b0df-43e407192807" providerId="ADAL" clId="{0BBEED7A-562F-4570-A8D9-8D32C5B8A888}" dt="2025-05-25T20:57:16.404" v="7045" actId="47"/>
        <pc:sldMkLst>
          <pc:docMk/>
          <pc:sldMk cId="1361233606" sldId="279"/>
        </pc:sldMkLst>
      </pc:sldChg>
      <pc:sldChg chg="addSp delSp modSp mod">
        <pc:chgData name="TAN EU ZIN" userId="72d0ffb2-2db9-4379-b0df-43e407192807" providerId="ADAL" clId="{0BBEED7A-562F-4570-A8D9-8D32C5B8A888}" dt="2025-05-25T21:03:28.862" v="7821" actId="1076"/>
        <pc:sldMkLst>
          <pc:docMk/>
          <pc:sldMk cId="1788543428" sldId="280"/>
        </pc:sldMkLst>
        <pc:spChg chg="del">
          <ac:chgData name="TAN EU ZIN" userId="72d0ffb2-2db9-4379-b0df-43e407192807" providerId="ADAL" clId="{0BBEED7A-562F-4570-A8D9-8D32C5B8A888}" dt="2025-05-25T20:58:26.064" v="7179" actId="478"/>
          <ac:spMkLst>
            <pc:docMk/>
            <pc:sldMk cId="1788543428" sldId="280"/>
            <ac:spMk id="2" creationId="{E3F60263-9A04-87C3-D79E-F737DAE466D0}"/>
          </ac:spMkLst>
        </pc:spChg>
        <pc:spChg chg="del">
          <ac:chgData name="TAN EU ZIN" userId="72d0ffb2-2db9-4379-b0df-43e407192807" providerId="ADAL" clId="{0BBEED7A-562F-4570-A8D9-8D32C5B8A888}" dt="2025-05-25T20:58:27.310" v="7180" actId="478"/>
          <ac:spMkLst>
            <pc:docMk/>
            <pc:sldMk cId="1788543428" sldId="280"/>
            <ac:spMk id="3" creationId="{5E35210E-D8D8-37D8-264D-F97D87B25B21}"/>
          </ac:spMkLst>
        </pc:spChg>
        <pc:spChg chg="add mod">
          <ac:chgData name="TAN EU ZIN" userId="72d0ffb2-2db9-4379-b0df-43e407192807" providerId="ADAL" clId="{0BBEED7A-562F-4570-A8D9-8D32C5B8A888}" dt="2025-05-25T21:03:28.862" v="7821" actId="1076"/>
          <ac:spMkLst>
            <pc:docMk/>
            <pc:sldMk cId="1788543428" sldId="280"/>
            <ac:spMk id="9" creationId="{A0429086-A20F-29E0-9F61-9448E164BEEF}"/>
          </ac:spMkLst>
        </pc:spChg>
        <pc:picChg chg="add mod">
          <ac:chgData name="TAN EU ZIN" userId="72d0ffb2-2db9-4379-b0df-43e407192807" providerId="ADAL" clId="{0BBEED7A-562F-4570-A8D9-8D32C5B8A888}" dt="2025-05-25T21:01:25.049" v="7456" actId="1076"/>
          <ac:picMkLst>
            <pc:docMk/>
            <pc:sldMk cId="1788543428" sldId="280"/>
            <ac:picMk id="5" creationId="{50769AF0-CB07-7495-77A4-C7A36D9BF8D6}"/>
          </ac:picMkLst>
        </pc:picChg>
        <pc:picChg chg="add mod">
          <ac:chgData name="TAN EU ZIN" userId="72d0ffb2-2db9-4379-b0df-43e407192807" providerId="ADAL" clId="{0BBEED7A-562F-4570-A8D9-8D32C5B8A888}" dt="2025-05-25T21:01:41.343" v="7460" actId="1076"/>
          <ac:picMkLst>
            <pc:docMk/>
            <pc:sldMk cId="1788543428" sldId="280"/>
            <ac:picMk id="6" creationId="{77F5101C-96D1-EA84-9690-55CDA199F1E2}"/>
          </ac:picMkLst>
        </pc:picChg>
        <pc:picChg chg="add mod">
          <ac:chgData name="TAN EU ZIN" userId="72d0ffb2-2db9-4379-b0df-43e407192807" providerId="ADAL" clId="{0BBEED7A-562F-4570-A8D9-8D32C5B8A888}" dt="2025-05-25T21:02:04.220" v="7462" actId="1076"/>
          <ac:picMkLst>
            <pc:docMk/>
            <pc:sldMk cId="1788543428" sldId="280"/>
            <ac:picMk id="8" creationId="{7FF46F93-5433-BB3C-636C-54C289EA60CC}"/>
          </ac:picMkLst>
        </pc:picChg>
      </pc:sldChg>
      <pc:sldChg chg="addSp delSp modSp new del mod">
        <pc:chgData name="TAN EU ZIN" userId="72d0ffb2-2db9-4379-b0df-43e407192807" providerId="ADAL" clId="{0BBEED7A-562F-4570-A8D9-8D32C5B8A888}" dt="2025-05-25T20:42:13.706" v="5532" actId="47"/>
        <pc:sldMkLst>
          <pc:docMk/>
          <pc:sldMk cId="3379977724" sldId="281"/>
        </pc:sldMkLst>
      </pc:sldChg>
      <pc:sldChg chg="delSp new del mod">
        <pc:chgData name="TAN EU ZIN" userId="72d0ffb2-2db9-4379-b0df-43e407192807" providerId="ADAL" clId="{0BBEED7A-562F-4570-A8D9-8D32C5B8A888}" dt="2025-05-25T20:58:21.031" v="7178" actId="47"/>
        <pc:sldMkLst>
          <pc:docMk/>
          <pc:sldMk cId="1603909171" sldId="282"/>
        </pc:sldMkLst>
        <pc:spChg chg="del">
          <ac:chgData name="TAN EU ZIN" userId="72d0ffb2-2db9-4379-b0df-43e407192807" providerId="ADAL" clId="{0BBEED7A-562F-4570-A8D9-8D32C5B8A888}" dt="2025-05-25T20:56:57.490" v="7040" actId="478"/>
          <ac:spMkLst>
            <pc:docMk/>
            <pc:sldMk cId="1603909171" sldId="282"/>
            <ac:spMk id="2" creationId="{E42D52CE-22E5-1A76-5078-E779222C1ED3}"/>
          </ac:spMkLst>
        </pc:spChg>
        <pc:spChg chg="del">
          <ac:chgData name="TAN EU ZIN" userId="72d0ffb2-2db9-4379-b0df-43e407192807" providerId="ADAL" clId="{0BBEED7A-562F-4570-A8D9-8D32C5B8A888}" dt="2025-05-25T20:56:58.341" v="7041" actId="478"/>
          <ac:spMkLst>
            <pc:docMk/>
            <pc:sldMk cId="1603909171" sldId="282"/>
            <ac:spMk id="3" creationId="{10C3434F-8DF1-1ED2-687B-ECBD8A00CA3B}"/>
          </ac:spMkLst>
        </pc:spChg>
      </pc:sldChg>
      <pc:sldChg chg="addSp delSp modSp new del mod">
        <pc:chgData name="TAN EU ZIN" userId="72d0ffb2-2db9-4379-b0df-43e407192807" providerId="ADAL" clId="{0BBEED7A-562F-4570-A8D9-8D32C5B8A888}" dt="2025-05-25T20:44:51.166" v="5782" actId="47"/>
        <pc:sldMkLst>
          <pc:docMk/>
          <pc:sldMk cId="2234973089" sldId="283"/>
        </pc:sldMkLst>
      </pc:sldChg>
      <pc:sldChg chg="addSp delSp modSp new del mod">
        <pc:chgData name="TAN EU ZIN" userId="72d0ffb2-2db9-4379-b0df-43e407192807" providerId="ADAL" clId="{0BBEED7A-562F-4570-A8D9-8D32C5B8A888}" dt="2025-05-25T20:42:20.998" v="5535" actId="47"/>
        <pc:sldMkLst>
          <pc:docMk/>
          <pc:sldMk cId="4002232010" sldId="284"/>
        </pc:sldMkLst>
        <pc:spChg chg="add del mod">
          <ac:chgData name="TAN EU ZIN" userId="72d0ffb2-2db9-4379-b0df-43e407192807" providerId="ADAL" clId="{0BBEED7A-562F-4570-A8D9-8D32C5B8A888}" dt="2025-05-25T20:42:17.776" v="5533" actId="478"/>
          <ac:spMkLst>
            <pc:docMk/>
            <pc:sldMk cId="4002232010" sldId="284"/>
            <ac:spMk id="4" creationId="{115DAF58-722D-9C5E-68D8-961AB4688CF2}"/>
          </ac:spMkLst>
        </pc:spChg>
        <pc:picChg chg="add del mod">
          <ac:chgData name="TAN EU ZIN" userId="72d0ffb2-2db9-4379-b0df-43e407192807" providerId="ADAL" clId="{0BBEED7A-562F-4570-A8D9-8D32C5B8A888}" dt="2025-05-25T20:42:18.616" v="5534" actId="478"/>
          <ac:picMkLst>
            <pc:docMk/>
            <pc:sldMk cId="4002232010" sldId="284"/>
            <ac:picMk id="6" creationId="{B029BE13-62E2-C0FE-1E40-2A3729A8C558}"/>
          </ac:picMkLst>
        </pc:picChg>
      </pc:sldChg>
      <pc:sldChg chg="addSp delSp modSp new mod">
        <pc:chgData name="TAN EU ZIN" userId="72d0ffb2-2db9-4379-b0df-43e407192807" providerId="ADAL" clId="{0BBEED7A-562F-4570-A8D9-8D32C5B8A888}" dt="2025-05-25T20:50:23.419" v="6388" actId="1076"/>
        <pc:sldMkLst>
          <pc:docMk/>
          <pc:sldMk cId="3103656165" sldId="285"/>
        </pc:sldMkLst>
        <pc:spChg chg="del">
          <ac:chgData name="TAN EU ZIN" userId="72d0ffb2-2db9-4379-b0df-43e407192807" providerId="ADAL" clId="{0BBEED7A-562F-4570-A8D9-8D32C5B8A888}" dt="2025-05-25T20:46:38.438" v="6008" actId="478"/>
          <ac:spMkLst>
            <pc:docMk/>
            <pc:sldMk cId="3103656165" sldId="285"/>
            <ac:spMk id="2" creationId="{54FB7207-640A-9CC6-EF03-AA9DBF0B66F8}"/>
          </ac:spMkLst>
        </pc:spChg>
        <pc:spChg chg="del">
          <ac:chgData name="TAN EU ZIN" userId="72d0ffb2-2db9-4379-b0df-43e407192807" providerId="ADAL" clId="{0BBEED7A-562F-4570-A8D9-8D32C5B8A888}" dt="2025-05-25T20:46:39.177" v="6009" actId="478"/>
          <ac:spMkLst>
            <pc:docMk/>
            <pc:sldMk cId="3103656165" sldId="285"/>
            <ac:spMk id="3" creationId="{C0A10AB8-87AB-3D6B-D05F-4DDA7CD5A7DE}"/>
          </ac:spMkLst>
        </pc:spChg>
        <pc:spChg chg="add mod">
          <ac:chgData name="TAN EU ZIN" userId="72d0ffb2-2db9-4379-b0df-43e407192807" providerId="ADAL" clId="{0BBEED7A-562F-4570-A8D9-8D32C5B8A888}" dt="2025-05-25T20:46:58.591" v="6013" actId="1076"/>
          <ac:spMkLst>
            <pc:docMk/>
            <pc:sldMk cId="3103656165" sldId="285"/>
            <ac:spMk id="5" creationId="{3DC47089-4C20-4EF0-F632-8B204FA0A518}"/>
          </ac:spMkLst>
        </pc:spChg>
        <pc:spChg chg="add mod">
          <ac:chgData name="TAN EU ZIN" userId="72d0ffb2-2db9-4379-b0df-43e407192807" providerId="ADAL" clId="{0BBEED7A-562F-4570-A8D9-8D32C5B8A888}" dt="2025-05-25T20:48:57.972" v="6018" actId="1076"/>
          <ac:spMkLst>
            <pc:docMk/>
            <pc:sldMk cId="3103656165" sldId="285"/>
            <ac:spMk id="8" creationId="{BF4ED886-23D4-1682-8EB8-565A470ED7AD}"/>
          </ac:spMkLst>
        </pc:spChg>
        <pc:spChg chg="add mod">
          <ac:chgData name="TAN EU ZIN" userId="72d0ffb2-2db9-4379-b0df-43e407192807" providerId="ADAL" clId="{0BBEED7A-562F-4570-A8D9-8D32C5B8A888}" dt="2025-05-25T20:50:23.419" v="6388" actId="1076"/>
          <ac:spMkLst>
            <pc:docMk/>
            <pc:sldMk cId="3103656165" sldId="285"/>
            <ac:spMk id="9" creationId="{B4E3CF95-C073-1E19-6E23-75F0E3C1709C}"/>
          </ac:spMkLst>
        </pc:spChg>
        <pc:picChg chg="add mod">
          <ac:chgData name="TAN EU ZIN" userId="72d0ffb2-2db9-4379-b0df-43e407192807" providerId="ADAL" clId="{0BBEED7A-562F-4570-A8D9-8D32C5B8A888}" dt="2025-05-25T20:46:48.271" v="6011" actId="1076"/>
          <ac:picMkLst>
            <pc:docMk/>
            <pc:sldMk cId="3103656165" sldId="285"/>
            <ac:picMk id="4" creationId="{B834B0D5-D5D9-3F51-0631-60A6BF8A6CFD}"/>
          </ac:picMkLst>
        </pc:picChg>
        <pc:picChg chg="add mod">
          <ac:chgData name="TAN EU ZIN" userId="72d0ffb2-2db9-4379-b0df-43e407192807" providerId="ADAL" clId="{0BBEED7A-562F-4570-A8D9-8D32C5B8A888}" dt="2025-05-25T20:48:35.239" v="6016" actId="1076"/>
          <ac:picMkLst>
            <pc:docMk/>
            <pc:sldMk cId="3103656165" sldId="285"/>
            <ac:picMk id="7" creationId="{5B2453C6-3AB6-FCA7-E4C2-80D6B27FB96B}"/>
          </ac:picMkLst>
        </pc:picChg>
      </pc:sldChg>
      <pc:sldChg chg="addSp delSp modSp new mod">
        <pc:chgData name="TAN EU ZIN" userId="72d0ffb2-2db9-4379-b0df-43e407192807" providerId="ADAL" clId="{0BBEED7A-562F-4570-A8D9-8D32C5B8A888}" dt="2025-05-25T20:53:43.796" v="6699" actId="1076"/>
        <pc:sldMkLst>
          <pc:docMk/>
          <pc:sldMk cId="3461490245" sldId="286"/>
        </pc:sldMkLst>
        <pc:spChg chg="del">
          <ac:chgData name="TAN EU ZIN" userId="72d0ffb2-2db9-4379-b0df-43e407192807" providerId="ADAL" clId="{0BBEED7A-562F-4570-A8D9-8D32C5B8A888}" dt="2025-05-25T20:50:34.983" v="6389" actId="478"/>
          <ac:spMkLst>
            <pc:docMk/>
            <pc:sldMk cId="3461490245" sldId="286"/>
            <ac:spMk id="2" creationId="{971AF129-6E35-E6D7-520B-38ECC0686D32}"/>
          </ac:spMkLst>
        </pc:spChg>
        <pc:spChg chg="del">
          <ac:chgData name="TAN EU ZIN" userId="72d0ffb2-2db9-4379-b0df-43e407192807" providerId="ADAL" clId="{0BBEED7A-562F-4570-A8D9-8D32C5B8A888}" dt="2025-05-25T20:50:36.324" v="6390" actId="478"/>
          <ac:spMkLst>
            <pc:docMk/>
            <pc:sldMk cId="3461490245" sldId="286"/>
            <ac:spMk id="3" creationId="{74AEC618-E259-05D8-1623-0D2B9E2758E0}"/>
          </ac:spMkLst>
        </pc:spChg>
        <pc:spChg chg="add mod">
          <ac:chgData name="TAN EU ZIN" userId="72d0ffb2-2db9-4379-b0df-43e407192807" providerId="ADAL" clId="{0BBEED7A-562F-4570-A8D9-8D32C5B8A888}" dt="2025-05-25T20:53:43.796" v="6699" actId="1076"/>
          <ac:spMkLst>
            <pc:docMk/>
            <pc:sldMk cId="3461490245" sldId="286"/>
            <ac:spMk id="12" creationId="{73F957D6-6667-9827-634C-1DCD8617665A}"/>
          </ac:spMkLst>
        </pc:spChg>
        <pc:picChg chg="add mod">
          <ac:chgData name="TAN EU ZIN" userId="72d0ffb2-2db9-4379-b0df-43e407192807" providerId="ADAL" clId="{0BBEED7A-562F-4570-A8D9-8D32C5B8A888}" dt="2025-05-25T20:52:13.412" v="6434" actId="14100"/>
          <ac:picMkLst>
            <pc:docMk/>
            <pc:sldMk cId="3461490245" sldId="286"/>
            <ac:picMk id="5" creationId="{A4D698C0-5779-2C8C-ABBD-66C464635C71}"/>
          </ac:picMkLst>
        </pc:picChg>
        <pc:picChg chg="add mod">
          <ac:chgData name="TAN EU ZIN" userId="72d0ffb2-2db9-4379-b0df-43e407192807" providerId="ADAL" clId="{0BBEED7A-562F-4570-A8D9-8D32C5B8A888}" dt="2025-05-25T20:52:14.873" v="6435" actId="1076"/>
          <ac:picMkLst>
            <pc:docMk/>
            <pc:sldMk cId="3461490245" sldId="286"/>
            <ac:picMk id="7" creationId="{0A77A34F-F0C9-C923-F239-09A90B1B40D6}"/>
          </ac:picMkLst>
        </pc:picChg>
        <pc:picChg chg="add mod">
          <ac:chgData name="TAN EU ZIN" userId="72d0ffb2-2db9-4379-b0df-43e407192807" providerId="ADAL" clId="{0BBEED7A-562F-4570-A8D9-8D32C5B8A888}" dt="2025-05-25T20:52:33.293" v="6439" actId="1076"/>
          <ac:picMkLst>
            <pc:docMk/>
            <pc:sldMk cId="3461490245" sldId="286"/>
            <ac:picMk id="9" creationId="{4929AC73-7A39-183E-749F-F625C31E0C69}"/>
          </ac:picMkLst>
        </pc:picChg>
        <pc:picChg chg="add mod">
          <ac:chgData name="TAN EU ZIN" userId="72d0ffb2-2db9-4379-b0df-43e407192807" providerId="ADAL" clId="{0BBEED7A-562F-4570-A8D9-8D32C5B8A888}" dt="2025-05-25T20:52:50.063" v="6442" actId="1076"/>
          <ac:picMkLst>
            <pc:docMk/>
            <pc:sldMk cId="3461490245" sldId="286"/>
            <ac:picMk id="11" creationId="{DFE7231B-4DCA-EF97-3DDC-02D5896C36C8}"/>
          </ac:picMkLst>
        </pc:picChg>
      </pc:sldChg>
      <pc:sldChg chg="delSp modSp new mod ord">
        <pc:chgData name="TAN EU ZIN" userId="72d0ffb2-2db9-4379-b0df-43e407192807" providerId="ADAL" clId="{0BBEED7A-562F-4570-A8D9-8D32C5B8A888}" dt="2025-05-25T20:51:08.148" v="6419" actId="1076"/>
        <pc:sldMkLst>
          <pc:docMk/>
          <pc:sldMk cId="3204370065" sldId="287"/>
        </pc:sldMkLst>
        <pc:spChg chg="mod">
          <ac:chgData name="TAN EU ZIN" userId="72d0ffb2-2db9-4379-b0df-43e407192807" providerId="ADAL" clId="{0BBEED7A-562F-4570-A8D9-8D32C5B8A888}" dt="2025-05-25T20:51:08.148" v="6419" actId="1076"/>
          <ac:spMkLst>
            <pc:docMk/>
            <pc:sldMk cId="3204370065" sldId="287"/>
            <ac:spMk id="2" creationId="{72B1EBEE-34DC-4BA5-FE54-7787C00B7400}"/>
          </ac:spMkLst>
        </pc:spChg>
        <pc:spChg chg="del">
          <ac:chgData name="TAN EU ZIN" userId="72d0ffb2-2db9-4379-b0df-43e407192807" providerId="ADAL" clId="{0BBEED7A-562F-4570-A8D9-8D32C5B8A888}" dt="2025-05-25T20:50:59.839" v="6406" actId="478"/>
          <ac:spMkLst>
            <pc:docMk/>
            <pc:sldMk cId="3204370065" sldId="287"/>
            <ac:spMk id="3" creationId="{E788904D-A20D-6C7D-D8FB-1180027B73F7}"/>
          </ac:spMkLst>
        </pc:spChg>
      </pc:sldChg>
      <pc:sldChg chg="addSp delSp modSp new mod">
        <pc:chgData name="TAN EU ZIN" userId="72d0ffb2-2db9-4379-b0df-43e407192807" providerId="ADAL" clId="{0BBEED7A-562F-4570-A8D9-8D32C5B8A888}" dt="2025-05-25T20:26:32.949" v="4738" actId="1076"/>
        <pc:sldMkLst>
          <pc:docMk/>
          <pc:sldMk cId="1959964768" sldId="288"/>
        </pc:sldMkLst>
        <pc:spChg chg="del">
          <ac:chgData name="TAN EU ZIN" userId="72d0ffb2-2db9-4379-b0df-43e407192807" providerId="ADAL" clId="{0BBEED7A-562F-4570-A8D9-8D32C5B8A888}" dt="2025-05-25T20:25:35.225" v="4712" actId="478"/>
          <ac:spMkLst>
            <pc:docMk/>
            <pc:sldMk cId="1959964768" sldId="288"/>
            <ac:spMk id="2" creationId="{F87738C3-784D-378A-C087-4F5B25E132AA}"/>
          </ac:spMkLst>
        </pc:spChg>
        <pc:spChg chg="del">
          <ac:chgData name="TAN EU ZIN" userId="72d0ffb2-2db9-4379-b0df-43e407192807" providerId="ADAL" clId="{0BBEED7A-562F-4570-A8D9-8D32C5B8A888}" dt="2025-05-25T20:25:36.178" v="4713" actId="478"/>
          <ac:spMkLst>
            <pc:docMk/>
            <pc:sldMk cId="1959964768" sldId="288"/>
            <ac:spMk id="3" creationId="{14ED77E3-97D4-46EC-8257-A8BCF5611C8F}"/>
          </ac:spMkLst>
        </pc:spChg>
        <pc:spChg chg="add mod">
          <ac:chgData name="TAN EU ZIN" userId="72d0ffb2-2db9-4379-b0df-43e407192807" providerId="ADAL" clId="{0BBEED7A-562F-4570-A8D9-8D32C5B8A888}" dt="2025-05-25T20:26:03.256" v="4727" actId="1076"/>
          <ac:spMkLst>
            <pc:docMk/>
            <pc:sldMk cId="1959964768" sldId="288"/>
            <ac:spMk id="7" creationId="{7B1AB281-32F7-2B7D-59D2-435A81DE3E46}"/>
          </ac:spMkLst>
        </pc:spChg>
        <pc:spChg chg="add mod">
          <ac:chgData name="TAN EU ZIN" userId="72d0ffb2-2db9-4379-b0df-43e407192807" providerId="ADAL" clId="{0BBEED7A-562F-4570-A8D9-8D32C5B8A888}" dt="2025-05-25T20:26:10.719" v="4729" actId="1076"/>
          <ac:spMkLst>
            <pc:docMk/>
            <pc:sldMk cId="1959964768" sldId="288"/>
            <ac:spMk id="8" creationId="{DCFA41BA-E642-BE36-C7F6-F65BD0338946}"/>
          </ac:spMkLst>
        </pc:spChg>
        <pc:spChg chg="add mod">
          <ac:chgData name="TAN EU ZIN" userId="72d0ffb2-2db9-4379-b0df-43e407192807" providerId="ADAL" clId="{0BBEED7A-562F-4570-A8D9-8D32C5B8A888}" dt="2025-05-25T20:26:22.756" v="4733" actId="1076"/>
          <ac:spMkLst>
            <pc:docMk/>
            <pc:sldMk cId="1959964768" sldId="288"/>
            <ac:spMk id="10" creationId="{C225AA50-A4FF-58A6-8776-F4E74D1DECF4}"/>
          </ac:spMkLst>
        </pc:spChg>
        <pc:spChg chg="add mod">
          <ac:chgData name="TAN EU ZIN" userId="72d0ffb2-2db9-4379-b0df-43e407192807" providerId="ADAL" clId="{0BBEED7A-562F-4570-A8D9-8D32C5B8A888}" dt="2025-05-25T20:26:32.949" v="4738" actId="1076"/>
          <ac:spMkLst>
            <pc:docMk/>
            <pc:sldMk cId="1959964768" sldId="288"/>
            <ac:spMk id="11" creationId="{B3FA7DCE-A012-547E-90C0-5D747373CE62}"/>
          </ac:spMkLst>
        </pc:spChg>
        <pc:picChg chg="add mod">
          <ac:chgData name="TAN EU ZIN" userId="72d0ffb2-2db9-4379-b0df-43e407192807" providerId="ADAL" clId="{0BBEED7A-562F-4570-A8D9-8D32C5B8A888}" dt="2025-05-25T20:25:41.504" v="4716" actId="1076"/>
          <ac:picMkLst>
            <pc:docMk/>
            <pc:sldMk cId="1959964768" sldId="288"/>
            <ac:picMk id="4" creationId="{4F4BCCA4-D435-385E-3135-215732733ECC}"/>
          </ac:picMkLst>
        </pc:picChg>
        <pc:picChg chg="add mod">
          <ac:chgData name="TAN EU ZIN" userId="72d0ffb2-2db9-4379-b0df-43e407192807" providerId="ADAL" clId="{0BBEED7A-562F-4570-A8D9-8D32C5B8A888}" dt="2025-05-25T20:25:47.352" v="4719" actId="14100"/>
          <ac:picMkLst>
            <pc:docMk/>
            <pc:sldMk cId="1959964768" sldId="288"/>
            <ac:picMk id="5" creationId="{5FC3F7EE-E050-2885-19C5-28525D679442}"/>
          </ac:picMkLst>
        </pc:picChg>
        <pc:picChg chg="add mod">
          <ac:chgData name="TAN EU ZIN" userId="72d0ffb2-2db9-4379-b0df-43e407192807" providerId="ADAL" clId="{0BBEED7A-562F-4570-A8D9-8D32C5B8A888}" dt="2025-05-25T20:25:54.015" v="4722" actId="14100"/>
          <ac:picMkLst>
            <pc:docMk/>
            <pc:sldMk cId="1959964768" sldId="288"/>
            <ac:picMk id="6" creationId="{C9678B29-BEC1-84C6-0A46-68DA4CC86B89}"/>
          </ac:picMkLst>
        </pc:picChg>
      </pc:sldChg>
      <pc:sldChg chg="addSp delSp modSp new mod">
        <pc:chgData name="TAN EU ZIN" userId="72d0ffb2-2db9-4379-b0df-43e407192807" providerId="ADAL" clId="{0BBEED7A-562F-4570-A8D9-8D32C5B8A888}" dt="2025-05-25T20:27:50.375" v="4758" actId="1076"/>
        <pc:sldMkLst>
          <pc:docMk/>
          <pc:sldMk cId="2751523274" sldId="289"/>
        </pc:sldMkLst>
        <pc:spChg chg="del">
          <ac:chgData name="TAN EU ZIN" userId="72d0ffb2-2db9-4379-b0df-43e407192807" providerId="ADAL" clId="{0BBEED7A-562F-4570-A8D9-8D32C5B8A888}" dt="2025-05-25T20:27:20.575" v="4743" actId="478"/>
          <ac:spMkLst>
            <pc:docMk/>
            <pc:sldMk cId="2751523274" sldId="289"/>
            <ac:spMk id="2" creationId="{212CA972-C5E0-4E87-D9F9-5E2B1101D1C4}"/>
          </ac:spMkLst>
        </pc:spChg>
        <pc:spChg chg="del">
          <ac:chgData name="TAN EU ZIN" userId="72d0ffb2-2db9-4379-b0df-43e407192807" providerId="ADAL" clId="{0BBEED7A-562F-4570-A8D9-8D32C5B8A888}" dt="2025-05-25T20:27:21.468" v="4744" actId="478"/>
          <ac:spMkLst>
            <pc:docMk/>
            <pc:sldMk cId="2751523274" sldId="289"/>
            <ac:spMk id="3" creationId="{0ADD8437-77C8-F842-88FB-063B7456DFD8}"/>
          </ac:spMkLst>
        </pc:spChg>
        <pc:spChg chg="add mod">
          <ac:chgData name="TAN EU ZIN" userId="72d0ffb2-2db9-4379-b0df-43e407192807" providerId="ADAL" clId="{0BBEED7A-562F-4570-A8D9-8D32C5B8A888}" dt="2025-05-25T20:27:47.843" v="4757" actId="1076"/>
          <ac:spMkLst>
            <pc:docMk/>
            <pc:sldMk cId="2751523274" sldId="289"/>
            <ac:spMk id="5" creationId="{DF552815-31CD-46FA-9DA1-E5F2E9182137}"/>
          </ac:spMkLst>
        </pc:spChg>
        <pc:picChg chg="add mod">
          <ac:chgData name="TAN EU ZIN" userId="72d0ffb2-2db9-4379-b0df-43e407192807" providerId="ADAL" clId="{0BBEED7A-562F-4570-A8D9-8D32C5B8A888}" dt="2025-05-25T20:27:50.375" v="4758" actId="1076"/>
          <ac:picMkLst>
            <pc:docMk/>
            <pc:sldMk cId="2751523274" sldId="289"/>
            <ac:picMk id="4" creationId="{ECA353AF-B10F-F25E-E420-BFF2954A6979}"/>
          </ac:picMkLst>
        </pc:picChg>
      </pc:sldChg>
      <pc:sldChg chg="addSp delSp modSp new mod">
        <pc:chgData name="TAN EU ZIN" userId="72d0ffb2-2db9-4379-b0df-43e407192807" providerId="ADAL" clId="{0BBEED7A-562F-4570-A8D9-8D32C5B8A888}" dt="2025-05-25T20:29:08" v="4790" actId="1076"/>
        <pc:sldMkLst>
          <pc:docMk/>
          <pc:sldMk cId="2197882508" sldId="290"/>
        </pc:sldMkLst>
        <pc:spChg chg="del">
          <ac:chgData name="TAN EU ZIN" userId="72d0ffb2-2db9-4379-b0df-43e407192807" providerId="ADAL" clId="{0BBEED7A-562F-4570-A8D9-8D32C5B8A888}" dt="2025-05-25T20:28:35.339" v="4777" actId="478"/>
          <ac:spMkLst>
            <pc:docMk/>
            <pc:sldMk cId="2197882508" sldId="290"/>
            <ac:spMk id="2" creationId="{3BEA34A9-C3DA-BD97-441A-D51E93785E27}"/>
          </ac:spMkLst>
        </pc:spChg>
        <pc:spChg chg="del mod">
          <ac:chgData name="TAN EU ZIN" userId="72d0ffb2-2db9-4379-b0df-43e407192807" providerId="ADAL" clId="{0BBEED7A-562F-4570-A8D9-8D32C5B8A888}" dt="2025-05-25T20:28:36.764" v="4779" actId="478"/>
          <ac:spMkLst>
            <pc:docMk/>
            <pc:sldMk cId="2197882508" sldId="290"/>
            <ac:spMk id="3" creationId="{4A0B82AE-DFFB-070A-4C98-D2DE6B06834F}"/>
          </ac:spMkLst>
        </pc:spChg>
        <pc:spChg chg="add mod">
          <ac:chgData name="TAN EU ZIN" userId="72d0ffb2-2db9-4379-b0df-43e407192807" providerId="ADAL" clId="{0BBEED7A-562F-4570-A8D9-8D32C5B8A888}" dt="2025-05-25T20:29:08" v="4790" actId="1076"/>
          <ac:spMkLst>
            <pc:docMk/>
            <pc:sldMk cId="2197882508" sldId="290"/>
            <ac:spMk id="6" creationId="{834B06C7-4E4D-4BFE-EEE3-9D237AAA391A}"/>
          </ac:spMkLst>
        </pc:spChg>
        <pc:picChg chg="add mod">
          <ac:chgData name="TAN EU ZIN" userId="72d0ffb2-2db9-4379-b0df-43e407192807" providerId="ADAL" clId="{0BBEED7A-562F-4570-A8D9-8D32C5B8A888}" dt="2025-05-25T20:28:59.500" v="4787" actId="1076"/>
          <ac:picMkLst>
            <pc:docMk/>
            <pc:sldMk cId="2197882508" sldId="290"/>
            <ac:picMk id="4" creationId="{54D9CA64-3058-F87B-9D89-4F2CD514441E}"/>
          </ac:picMkLst>
        </pc:picChg>
        <pc:picChg chg="add mod">
          <ac:chgData name="TAN EU ZIN" userId="72d0ffb2-2db9-4379-b0df-43e407192807" providerId="ADAL" clId="{0BBEED7A-562F-4570-A8D9-8D32C5B8A888}" dt="2025-05-25T20:28:58.283" v="4786" actId="1076"/>
          <ac:picMkLst>
            <pc:docMk/>
            <pc:sldMk cId="2197882508" sldId="290"/>
            <ac:picMk id="5" creationId="{6830290A-2E2E-258F-9B25-527A09E0A69C}"/>
          </ac:picMkLst>
        </pc:picChg>
      </pc:sldChg>
      <pc:sldChg chg="new del">
        <pc:chgData name="TAN EU ZIN" userId="72d0ffb2-2db9-4379-b0df-43e407192807" providerId="ADAL" clId="{0BBEED7A-562F-4570-A8D9-8D32C5B8A888}" dt="2025-05-25T20:29:44.549" v="4803" actId="47"/>
        <pc:sldMkLst>
          <pc:docMk/>
          <pc:sldMk cId="1925916256" sldId="291"/>
        </pc:sldMkLst>
      </pc:sldChg>
      <pc:sldChg chg="delSp new del mod">
        <pc:chgData name="TAN EU ZIN" userId="72d0ffb2-2db9-4379-b0df-43e407192807" providerId="ADAL" clId="{0BBEED7A-562F-4570-A8D9-8D32C5B8A888}" dt="2025-05-25T20:30:04.152" v="4808" actId="47"/>
        <pc:sldMkLst>
          <pc:docMk/>
          <pc:sldMk cId="4189782399" sldId="291"/>
        </pc:sldMkLst>
        <pc:spChg chg="del">
          <ac:chgData name="TAN EU ZIN" userId="72d0ffb2-2db9-4379-b0df-43e407192807" providerId="ADAL" clId="{0BBEED7A-562F-4570-A8D9-8D32C5B8A888}" dt="2025-05-25T20:29:52.098" v="4805" actId="478"/>
          <ac:spMkLst>
            <pc:docMk/>
            <pc:sldMk cId="4189782399" sldId="291"/>
            <ac:spMk id="2" creationId="{A6150DF9-1416-2463-FD96-D3C5051163B4}"/>
          </ac:spMkLst>
        </pc:spChg>
        <pc:spChg chg="del">
          <ac:chgData name="TAN EU ZIN" userId="72d0ffb2-2db9-4379-b0df-43e407192807" providerId="ADAL" clId="{0BBEED7A-562F-4570-A8D9-8D32C5B8A888}" dt="2025-05-25T20:29:52.934" v="4806" actId="478"/>
          <ac:spMkLst>
            <pc:docMk/>
            <pc:sldMk cId="4189782399" sldId="291"/>
            <ac:spMk id="3" creationId="{57A388C6-6AAC-9D91-CD37-E51FFE31B0DE}"/>
          </ac:spMkLst>
        </pc:spChg>
      </pc:sldChg>
      <pc:sldChg chg="delSp modSp add mod">
        <pc:chgData name="TAN EU ZIN" userId="72d0ffb2-2db9-4379-b0df-43e407192807" providerId="ADAL" clId="{0BBEED7A-562F-4570-A8D9-8D32C5B8A888}" dt="2025-05-25T20:30:38.967" v="4825" actId="1076"/>
        <pc:sldMkLst>
          <pc:docMk/>
          <pc:sldMk cId="227331351" sldId="292"/>
        </pc:sldMkLst>
        <pc:spChg chg="mod">
          <ac:chgData name="TAN EU ZIN" userId="72d0ffb2-2db9-4379-b0df-43e407192807" providerId="ADAL" clId="{0BBEED7A-562F-4570-A8D9-8D32C5B8A888}" dt="2025-05-25T20:30:30.703" v="4822" actId="1076"/>
          <ac:spMkLst>
            <pc:docMk/>
            <pc:sldMk cId="227331351" sldId="292"/>
            <ac:spMk id="6" creationId="{83AFDB4D-E47F-7E77-18CA-87BDDF15DEB9}"/>
          </ac:spMkLst>
        </pc:spChg>
        <pc:spChg chg="mod">
          <ac:chgData name="TAN EU ZIN" userId="72d0ffb2-2db9-4379-b0df-43e407192807" providerId="ADAL" clId="{0BBEED7A-562F-4570-A8D9-8D32C5B8A888}" dt="2025-05-25T20:30:37.875" v="4824" actId="1076"/>
          <ac:spMkLst>
            <pc:docMk/>
            <pc:sldMk cId="227331351" sldId="292"/>
            <ac:spMk id="8" creationId="{AE81F616-3B96-61B9-05A8-3DB676C3FD89}"/>
          </ac:spMkLst>
        </pc:spChg>
        <pc:spChg chg="mod">
          <ac:chgData name="TAN EU ZIN" userId="72d0ffb2-2db9-4379-b0df-43e407192807" providerId="ADAL" clId="{0BBEED7A-562F-4570-A8D9-8D32C5B8A888}" dt="2025-05-25T20:30:28.869" v="4821" actId="1076"/>
          <ac:spMkLst>
            <pc:docMk/>
            <pc:sldMk cId="227331351" sldId="292"/>
            <ac:spMk id="11" creationId="{968BF8D9-F5A5-A809-9434-1ADE8028EC14}"/>
          </ac:spMkLst>
        </pc:spChg>
        <pc:spChg chg="del">
          <ac:chgData name="TAN EU ZIN" userId="72d0ffb2-2db9-4379-b0df-43e407192807" providerId="ADAL" clId="{0BBEED7A-562F-4570-A8D9-8D32C5B8A888}" dt="2025-05-25T20:30:07.320" v="4810" actId="478"/>
          <ac:spMkLst>
            <pc:docMk/>
            <pc:sldMk cId="227331351" sldId="292"/>
            <ac:spMk id="22" creationId="{98FAF443-03C3-D174-7964-FAD00AA9F113}"/>
          </ac:spMkLst>
        </pc:spChg>
        <pc:picChg chg="del">
          <ac:chgData name="TAN EU ZIN" userId="72d0ffb2-2db9-4379-b0df-43e407192807" providerId="ADAL" clId="{0BBEED7A-562F-4570-A8D9-8D32C5B8A888}" dt="2025-05-25T20:30:06.464" v="4809" actId="478"/>
          <ac:picMkLst>
            <pc:docMk/>
            <pc:sldMk cId="227331351" sldId="292"/>
            <ac:picMk id="4" creationId="{3E1191CA-A54E-167A-E8C7-56E862DAE6EB}"/>
          </ac:picMkLst>
        </pc:picChg>
        <pc:picChg chg="mod">
          <ac:chgData name="TAN EU ZIN" userId="72d0ffb2-2db9-4379-b0df-43e407192807" providerId="ADAL" clId="{0BBEED7A-562F-4570-A8D9-8D32C5B8A888}" dt="2025-05-25T20:30:33.342" v="4823" actId="1076"/>
          <ac:picMkLst>
            <pc:docMk/>
            <pc:sldMk cId="227331351" sldId="292"/>
            <ac:picMk id="5" creationId="{4761CB07-DD48-5C61-1861-125C1853B4E2}"/>
          </ac:picMkLst>
        </pc:picChg>
        <pc:picChg chg="del">
          <ac:chgData name="TAN EU ZIN" userId="72d0ffb2-2db9-4379-b0df-43e407192807" providerId="ADAL" clId="{0BBEED7A-562F-4570-A8D9-8D32C5B8A888}" dt="2025-05-25T20:30:07.917" v="4811" actId="478"/>
          <ac:picMkLst>
            <pc:docMk/>
            <pc:sldMk cId="227331351" sldId="292"/>
            <ac:picMk id="9" creationId="{922F76D5-A319-C5A9-EE52-70542703236C}"/>
          </ac:picMkLst>
        </pc:picChg>
        <pc:picChg chg="mod">
          <ac:chgData name="TAN EU ZIN" userId="72d0ffb2-2db9-4379-b0df-43e407192807" providerId="ADAL" clId="{0BBEED7A-562F-4570-A8D9-8D32C5B8A888}" dt="2025-05-25T20:30:38.967" v="4825" actId="1076"/>
          <ac:picMkLst>
            <pc:docMk/>
            <pc:sldMk cId="227331351" sldId="292"/>
            <ac:picMk id="10" creationId="{5470EEDB-2687-4872-47F3-CE0498AEB1D8}"/>
          </ac:picMkLst>
        </pc:picChg>
      </pc:sldChg>
      <pc:sldChg chg="addSp delSp modSp new mod">
        <pc:chgData name="TAN EU ZIN" userId="72d0ffb2-2db9-4379-b0df-43e407192807" providerId="ADAL" clId="{0BBEED7A-562F-4570-A8D9-8D32C5B8A888}" dt="2025-05-25T20:36:22.552" v="4982" actId="1076"/>
        <pc:sldMkLst>
          <pc:docMk/>
          <pc:sldMk cId="1068540797" sldId="293"/>
        </pc:sldMkLst>
        <pc:spChg chg="del">
          <ac:chgData name="TAN EU ZIN" userId="72d0ffb2-2db9-4379-b0df-43e407192807" providerId="ADAL" clId="{0BBEED7A-562F-4570-A8D9-8D32C5B8A888}" dt="2025-05-25T20:31:10.296" v="4840" actId="478"/>
          <ac:spMkLst>
            <pc:docMk/>
            <pc:sldMk cId="1068540797" sldId="293"/>
            <ac:spMk id="2" creationId="{F0DE4DA0-ED73-2F44-0121-844E1FA153BE}"/>
          </ac:spMkLst>
        </pc:spChg>
        <pc:spChg chg="del">
          <ac:chgData name="TAN EU ZIN" userId="72d0ffb2-2db9-4379-b0df-43e407192807" providerId="ADAL" clId="{0BBEED7A-562F-4570-A8D9-8D32C5B8A888}" dt="2025-05-25T20:31:12.110" v="4841" actId="478"/>
          <ac:spMkLst>
            <pc:docMk/>
            <pc:sldMk cId="1068540797" sldId="293"/>
            <ac:spMk id="3" creationId="{8093B2E6-DCBC-AFF3-2CFF-D8F96D19C2C5}"/>
          </ac:spMkLst>
        </pc:spChg>
        <pc:spChg chg="add mod">
          <ac:chgData name="TAN EU ZIN" userId="72d0ffb2-2db9-4379-b0df-43e407192807" providerId="ADAL" clId="{0BBEED7A-562F-4570-A8D9-8D32C5B8A888}" dt="2025-05-25T20:34:12.748" v="4877" actId="1076"/>
          <ac:spMkLst>
            <pc:docMk/>
            <pc:sldMk cId="1068540797" sldId="293"/>
            <ac:spMk id="4" creationId="{D121AAE2-F4C2-51CB-AC14-6F756E5E3E27}"/>
          </ac:spMkLst>
        </pc:spChg>
        <pc:spChg chg="add mod">
          <ac:chgData name="TAN EU ZIN" userId="72d0ffb2-2db9-4379-b0df-43e407192807" providerId="ADAL" clId="{0BBEED7A-562F-4570-A8D9-8D32C5B8A888}" dt="2025-05-25T20:32:12.255" v="4858" actId="1076"/>
          <ac:spMkLst>
            <pc:docMk/>
            <pc:sldMk cId="1068540797" sldId="293"/>
            <ac:spMk id="6" creationId="{764321A8-6C31-2544-8CCD-715075B41E2C}"/>
          </ac:spMkLst>
        </pc:spChg>
        <pc:picChg chg="add del mod">
          <ac:chgData name="TAN EU ZIN" userId="72d0ffb2-2db9-4379-b0df-43e407192807" providerId="ADAL" clId="{0BBEED7A-562F-4570-A8D9-8D32C5B8A888}" dt="2025-05-25T20:36:18.997" v="4979" actId="478"/>
          <ac:picMkLst>
            <pc:docMk/>
            <pc:sldMk cId="1068540797" sldId="293"/>
            <ac:picMk id="5" creationId="{518B697F-0DF6-5A12-562D-16F4495A7B41}"/>
          </ac:picMkLst>
        </pc:picChg>
        <pc:picChg chg="add mod">
          <ac:chgData name="TAN EU ZIN" userId="72d0ffb2-2db9-4379-b0df-43e407192807" providerId="ADAL" clId="{0BBEED7A-562F-4570-A8D9-8D32C5B8A888}" dt="2025-05-25T20:36:22.552" v="4982" actId="1076"/>
          <ac:picMkLst>
            <pc:docMk/>
            <pc:sldMk cId="1068540797" sldId="293"/>
            <ac:picMk id="8" creationId="{A8719B8B-4936-FE59-A506-AB58FD695DF1}"/>
          </ac:picMkLst>
        </pc:picChg>
      </pc:sldChg>
      <pc:sldChg chg="add del">
        <pc:chgData name="TAN EU ZIN" userId="72d0ffb2-2db9-4379-b0df-43e407192807" providerId="ADAL" clId="{0BBEED7A-562F-4570-A8D9-8D32C5B8A888}" dt="2025-05-25T20:31:21.604" v="4844"/>
        <pc:sldMkLst>
          <pc:docMk/>
          <pc:sldMk cId="816588186" sldId="294"/>
        </pc:sldMkLst>
      </pc:sldChg>
      <pc:sldChg chg="addSp delSp modSp new mod">
        <pc:chgData name="TAN EU ZIN" userId="72d0ffb2-2db9-4379-b0df-43e407192807" providerId="ADAL" clId="{0BBEED7A-562F-4570-A8D9-8D32C5B8A888}" dt="2025-05-25T20:39:51.805" v="5254" actId="14100"/>
        <pc:sldMkLst>
          <pc:docMk/>
          <pc:sldMk cId="3622399090" sldId="294"/>
        </pc:sldMkLst>
        <pc:spChg chg="del">
          <ac:chgData name="TAN EU ZIN" userId="72d0ffb2-2db9-4379-b0df-43e407192807" providerId="ADAL" clId="{0BBEED7A-562F-4570-A8D9-8D32C5B8A888}" dt="2025-05-25T20:35:49.665" v="4964" actId="478"/>
          <ac:spMkLst>
            <pc:docMk/>
            <pc:sldMk cId="3622399090" sldId="294"/>
            <ac:spMk id="2" creationId="{B1640D31-3E71-A168-9DE3-71E8DB9B5339}"/>
          </ac:spMkLst>
        </pc:spChg>
        <pc:spChg chg="del">
          <ac:chgData name="TAN EU ZIN" userId="72d0ffb2-2db9-4379-b0df-43e407192807" providerId="ADAL" clId="{0BBEED7A-562F-4570-A8D9-8D32C5B8A888}" dt="2025-05-25T20:35:50.507" v="4965" actId="478"/>
          <ac:spMkLst>
            <pc:docMk/>
            <pc:sldMk cId="3622399090" sldId="294"/>
            <ac:spMk id="3" creationId="{427B18BA-C7B8-2738-43DB-E1099D26388D}"/>
          </ac:spMkLst>
        </pc:spChg>
        <pc:spChg chg="add mod">
          <ac:chgData name="TAN EU ZIN" userId="72d0ffb2-2db9-4379-b0df-43e407192807" providerId="ADAL" clId="{0BBEED7A-562F-4570-A8D9-8D32C5B8A888}" dt="2025-05-25T20:38:22.152" v="5019" actId="1076"/>
          <ac:spMkLst>
            <pc:docMk/>
            <pc:sldMk cId="3622399090" sldId="294"/>
            <ac:spMk id="7" creationId="{D13CC9EE-96D3-691C-145F-998CEAAAE521}"/>
          </ac:spMkLst>
        </pc:spChg>
        <pc:spChg chg="add mod">
          <ac:chgData name="TAN EU ZIN" userId="72d0ffb2-2db9-4379-b0df-43e407192807" providerId="ADAL" clId="{0BBEED7A-562F-4570-A8D9-8D32C5B8A888}" dt="2025-05-25T20:39:10.361" v="5238" actId="1076"/>
          <ac:spMkLst>
            <pc:docMk/>
            <pc:sldMk cId="3622399090" sldId="294"/>
            <ac:spMk id="8" creationId="{1CB28A7C-D565-B640-2724-3B8DC3E9BB03}"/>
          </ac:spMkLst>
        </pc:spChg>
        <pc:picChg chg="add del mod">
          <ac:chgData name="TAN EU ZIN" userId="72d0ffb2-2db9-4379-b0df-43e407192807" providerId="ADAL" clId="{0BBEED7A-562F-4570-A8D9-8D32C5B8A888}" dt="2025-05-25T20:35:57.462" v="4967" actId="478"/>
          <ac:picMkLst>
            <pc:docMk/>
            <pc:sldMk cId="3622399090" sldId="294"/>
            <ac:picMk id="4" creationId="{4115CE65-FAF2-5289-EDD6-CDEE73B74110}"/>
          </ac:picMkLst>
        </pc:picChg>
        <pc:picChg chg="add del mod">
          <ac:chgData name="TAN EU ZIN" userId="72d0ffb2-2db9-4379-b0df-43e407192807" providerId="ADAL" clId="{0BBEED7A-562F-4570-A8D9-8D32C5B8A888}" dt="2025-05-25T20:39:30.341" v="5246" actId="478"/>
          <ac:picMkLst>
            <pc:docMk/>
            <pc:sldMk cId="3622399090" sldId="294"/>
            <ac:picMk id="6" creationId="{413F5697-2DA2-6701-7B57-2C665F5218F5}"/>
          </ac:picMkLst>
        </pc:picChg>
        <pc:picChg chg="add mod">
          <ac:chgData name="TAN EU ZIN" userId="72d0ffb2-2db9-4379-b0df-43e407192807" providerId="ADAL" clId="{0BBEED7A-562F-4570-A8D9-8D32C5B8A888}" dt="2025-05-25T20:39:49.650" v="5253" actId="1076"/>
          <ac:picMkLst>
            <pc:docMk/>
            <pc:sldMk cId="3622399090" sldId="294"/>
            <ac:picMk id="10" creationId="{C9D1F147-082E-2AFF-C0A4-75867743C271}"/>
          </ac:picMkLst>
        </pc:picChg>
        <pc:picChg chg="add mod">
          <ac:chgData name="TAN EU ZIN" userId="72d0ffb2-2db9-4379-b0df-43e407192807" providerId="ADAL" clId="{0BBEED7A-562F-4570-A8D9-8D32C5B8A888}" dt="2025-05-25T20:39:51.805" v="5254" actId="14100"/>
          <ac:picMkLst>
            <pc:docMk/>
            <pc:sldMk cId="3622399090" sldId="294"/>
            <ac:picMk id="12" creationId="{BDA0842A-99C2-21CE-8867-C314F3E0ED1A}"/>
          </ac:picMkLst>
        </pc:picChg>
      </pc:sldChg>
      <pc:sldChg chg="addSp delSp modSp add mod">
        <pc:chgData name="TAN EU ZIN" userId="72d0ffb2-2db9-4379-b0df-43e407192807" providerId="ADAL" clId="{0BBEED7A-562F-4570-A8D9-8D32C5B8A888}" dt="2025-05-25T20:37:45.627" v="4993" actId="1076"/>
        <pc:sldMkLst>
          <pc:docMk/>
          <pc:sldMk cId="2582455537" sldId="295"/>
        </pc:sldMkLst>
        <pc:spChg chg="mod">
          <ac:chgData name="TAN EU ZIN" userId="72d0ffb2-2db9-4379-b0df-43e407192807" providerId="ADAL" clId="{0BBEED7A-562F-4570-A8D9-8D32C5B8A888}" dt="2025-05-25T20:36:36.046" v="4987" actId="1076"/>
          <ac:spMkLst>
            <pc:docMk/>
            <pc:sldMk cId="2582455537" sldId="295"/>
            <ac:spMk id="5" creationId="{39B23036-F01A-EE56-7314-E8499ED24CA4}"/>
          </ac:spMkLst>
        </pc:spChg>
        <pc:spChg chg="mod">
          <ac:chgData name="TAN EU ZIN" userId="72d0ffb2-2db9-4379-b0df-43e407192807" providerId="ADAL" clId="{0BBEED7A-562F-4570-A8D9-8D32C5B8A888}" dt="2025-05-25T20:37:45.627" v="4993" actId="1076"/>
          <ac:spMkLst>
            <pc:docMk/>
            <pc:sldMk cId="2582455537" sldId="295"/>
            <ac:spMk id="7" creationId="{C6045EED-6D83-50D7-96CA-CBC0D292CA35}"/>
          </ac:spMkLst>
        </pc:spChg>
        <pc:spChg chg="del">
          <ac:chgData name="TAN EU ZIN" userId="72d0ffb2-2db9-4379-b0df-43e407192807" providerId="ADAL" clId="{0BBEED7A-562F-4570-A8D9-8D32C5B8A888}" dt="2025-05-25T20:36:02.954" v="4970" actId="478"/>
          <ac:spMkLst>
            <pc:docMk/>
            <pc:sldMk cId="2582455537" sldId="295"/>
            <ac:spMk id="18" creationId="{5A7DBA66-13F9-00D8-CF30-92969282CD6E}"/>
          </ac:spMkLst>
        </pc:spChg>
        <pc:picChg chg="add mod">
          <ac:chgData name="TAN EU ZIN" userId="72d0ffb2-2db9-4379-b0df-43e407192807" providerId="ADAL" clId="{0BBEED7A-562F-4570-A8D9-8D32C5B8A888}" dt="2025-05-25T20:37:42.397" v="4992" actId="1076"/>
          <ac:picMkLst>
            <pc:docMk/>
            <pc:sldMk cId="2582455537" sldId="295"/>
            <ac:picMk id="3" creationId="{1BC32E2F-FF48-E02B-1BA0-BE56AD61B301}"/>
          </ac:picMkLst>
        </pc:picChg>
        <pc:picChg chg="mod">
          <ac:chgData name="TAN EU ZIN" userId="72d0ffb2-2db9-4379-b0df-43e407192807" providerId="ADAL" clId="{0BBEED7A-562F-4570-A8D9-8D32C5B8A888}" dt="2025-05-25T20:36:27.946" v="4984" actId="1076"/>
          <ac:picMkLst>
            <pc:docMk/>
            <pc:sldMk cId="2582455537" sldId="295"/>
            <ac:picMk id="4" creationId="{37B50715-AEDF-BAF6-1250-BD822762E75B}"/>
          </ac:picMkLst>
        </pc:picChg>
        <pc:picChg chg="del mod">
          <ac:chgData name="TAN EU ZIN" userId="72d0ffb2-2db9-4379-b0df-43e407192807" providerId="ADAL" clId="{0BBEED7A-562F-4570-A8D9-8D32C5B8A888}" dt="2025-05-25T20:37:37.479" v="4988" actId="478"/>
          <ac:picMkLst>
            <pc:docMk/>
            <pc:sldMk cId="2582455537" sldId="295"/>
            <ac:picMk id="11" creationId="{0FF020FB-74FA-5E2F-3A14-0E1B6E1C92C2}"/>
          </ac:picMkLst>
        </pc:picChg>
        <pc:picChg chg="del">
          <ac:chgData name="TAN EU ZIN" userId="72d0ffb2-2db9-4379-b0df-43e407192807" providerId="ADAL" clId="{0BBEED7A-562F-4570-A8D9-8D32C5B8A888}" dt="2025-05-25T20:36:03.367" v="4971" actId="478"/>
          <ac:picMkLst>
            <pc:docMk/>
            <pc:sldMk cId="2582455537" sldId="295"/>
            <ac:picMk id="13" creationId="{8C3F93CC-BA74-698B-53E6-31E2CE9AC456}"/>
          </ac:picMkLst>
        </pc:picChg>
        <pc:picChg chg="del">
          <ac:chgData name="TAN EU ZIN" userId="72d0ffb2-2db9-4379-b0df-43e407192807" providerId="ADAL" clId="{0BBEED7A-562F-4570-A8D9-8D32C5B8A888}" dt="2025-05-25T20:36:03.653" v="4972" actId="478"/>
          <ac:picMkLst>
            <pc:docMk/>
            <pc:sldMk cId="2582455537" sldId="295"/>
            <ac:picMk id="15" creationId="{9E7908A6-2A8F-B828-435A-AD83680FAE4D}"/>
          </ac:picMkLst>
        </pc:picChg>
        <pc:picChg chg="del">
          <ac:chgData name="TAN EU ZIN" userId="72d0ffb2-2db9-4379-b0df-43e407192807" providerId="ADAL" clId="{0BBEED7A-562F-4570-A8D9-8D32C5B8A888}" dt="2025-05-25T20:36:03.947" v="4973" actId="478"/>
          <ac:picMkLst>
            <pc:docMk/>
            <pc:sldMk cId="2582455537" sldId="295"/>
            <ac:picMk id="17" creationId="{C386331A-1EEE-83E1-FE61-53399C0DD235}"/>
          </ac:picMkLst>
        </pc:picChg>
        <pc:cxnChg chg="del">
          <ac:chgData name="TAN EU ZIN" userId="72d0ffb2-2db9-4379-b0df-43e407192807" providerId="ADAL" clId="{0BBEED7A-562F-4570-A8D9-8D32C5B8A888}" dt="2025-05-25T20:36:01.753" v="4969" actId="478"/>
          <ac:cxnSpMkLst>
            <pc:docMk/>
            <pc:sldMk cId="2582455537" sldId="295"/>
            <ac:cxnSpMk id="20" creationId="{4A6F2825-4BBF-0E75-3BE4-2E1DDB6AEF6D}"/>
          </ac:cxnSpMkLst>
        </pc:cxnChg>
      </pc:sldChg>
      <pc:sldChg chg="addSp delSp modSp new mod">
        <pc:chgData name="TAN EU ZIN" userId="72d0ffb2-2db9-4379-b0df-43e407192807" providerId="ADAL" clId="{0BBEED7A-562F-4570-A8D9-8D32C5B8A888}" dt="2025-05-25T20:42:08.642" v="5531" actId="1076"/>
        <pc:sldMkLst>
          <pc:docMk/>
          <pc:sldMk cId="2556665381" sldId="296"/>
        </pc:sldMkLst>
        <pc:spChg chg="del">
          <ac:chgData name="TAN EU ZIN" userId="72d0ffb2-2db9-4379-b0df-43e407192807" providerId="ADAL" clId="{0BBEED7A-562F-4570-A8D9-8D32C5B8A888}" dt="2025-05-25T20:39:27.516" v="5244" actId="478"/>
          <ac:spMkLst>
            <pc:docMk/>
            <pc:sldMk cId="2556665381" sldId="296"/>
            <ac:spMk id="2" creationId="{290131A3-D0CB-1F46-55CF-F371C609E42C}"/>
          </ac:spMkLst>
        </pc:spChg>
        <pc:spChg chg="del">
          <ac:chgData name="TAN EU ZIN" userId="72d0ffb2-2db9-4379-b0df-43e407192807" providerId="ADAL" clId="{0BBEED7A-562F-4570-A8D9-8D32C5B8A888}" dt="2025-05-25T20:39:28.273" v="5245" actId="478"/>
          <ac:spMkLst>
            <pc:docMk/>
            <pc:sldMk cId="2556665381" sldId="296"/>
            <ac:spMk id="3" creationId="{B2209C5B-3551-1435-5DFD-E8C251C27C55}"/>
          </ac:spMkLst>
        </pc:spChg>
        <pc:spChg chg="add mod">
          <ac:chgData name="TAN EU ZIN" userId="72d0ffb2-2db9-4379-b0df-43e407192807" providerId="ADAL" clId="{0BBEED7A-562F-4570-A8D9-8D32C5B8A888}" dt="2025-05-25T20:42:07.353" v="5530" actId="1076"/>
          <ac:spMkLst>
            <pc:docMk/>
            <pc:sldMk cId="2556665381" sldId="296"/>
            <ac:spMk id="5" creationId="{83AE85EB-2A91-4118-1268-AD30752F4EEC}"/>
          </ac:spMkLst>
        </pc:spChg>
        <pc:spChg chg="add del">
          <ac:chgData name="TAN EU ZIN" userId="72d0ffb2-2db9-4379-b0df-43e407192807" providerId="ADAL" clId="{0BBEED7A-562F-4570-A8D9-8D32C5B8A888}" dt="2025-05-25T20:42:03.653" v="5527" actId="478"/>
          <ac:spMkLst>
            <pc:docMk/>
            <pc:sldMk cId="2556665381" sldId="296"/>
            <ac:spMk id="7" creationId="{4717AC7C-159A-0F52-AB2D-8679E8392F8F}"/>
          </ac:spMkLst>
        </pc:spChg>
        <pc:picChg chg="add mod">
          <ac:chgData name="TAN EU ZIN" userId="72d0ffb2-2db9-4379-b0df-43e407192807" providerId="ADAL" clId="{0BBEED7A-562F-4570-A8D9-8D32C5B8A888}" dt="2025-05-25T20:42:08.642" v="5531" actId="1076"/>
          <ac:picMkLst>
            <pc:docMk/>
            <pc:sldMk cId="2556665381" sldId="296"/>
            <ac:picMk id="4" creationId="{FC8C9876-0E11-97D9-6DA3-DDAB02E9AD37}"/>
          </ac:picMkLst>
        </pc:picChg>
      </pc:sldChg>
      <pc:sldChg chg="addSp delSp modSp new mod">
        <pc:chgData name="TAN EU ZIN" userId="72d0ffb2-2db9-4379-b0df-43e407192807" providerId="ADAL" clId="{0BBEED7A-562F-4570-A8D9-8D32C5B8A888}" dt="2025-05-25T20:44:47.563" v="5781" actId="1076"/>
        <pc:sldMkLst>
          <pc:docMk/>
          <pc:sldMk cId="1686386265" sldId="297"/>
        </pc:sldMkLst>
        <pc:spChg chg="del">
          <ac:chgData name="TAN EU ZIN" userId="72d0ffb2-2db9-4379-b0df-43e407192807" providerId="ADAL" clId="{0BBEED7A-562F-4570-A8D9-8D32C5B8A888}" dt="2025-05-25T20:42:44.086" v="5537" actId="478"/>
          <ac:spMkLst>
            <pc:docMk/>
            <pc:sldMk cId="1686386265" sldId="297"/>
            <ac:spMk id="2" creationId="{D8FEEAD6-5E53-F181-DA6C-62A537CC3908}"/>
          </ac:spMkLst>
        </pc:spChg>
        <pc:spChg chg="del">
          <ac:chgData name="TAN EU ZIN" userId="72d0ffb2-2db9-4379-b0df-43e407192807" providerId="ADAL" clId="{0BBEED7A-562F-4570-A8D9-8D32C5B8A888}" dt="2025-05-25T20:42:45.414" v="5538" actId="478"/>
          <ac:spMkLst>
            <pc:docMk/>
            <pc:sldMk cId="1686386265" sldId="297"/>
            <ac:spMk id="3" creationId="{138E8F56-E69D-5498-FF80-B02C055B6604}"/>
          </ac:spMkLst>
        </pc:spChg>
        <pc:spChg chg="add mod">
          <ac:chgData name="TAN EU ZIN" userId="72d0ffb2-2db9-4379-b0df-43e407192807" providerId="ADAL" clId="{0BBEED7A-562F-4570-A8D9-8D32C5B8A888}" dt="2025-05-25T20:44:01.901" v="5591" actId="1076"/>
          <ac:spMkLst>
            <pc:docMk/>
            <pc:sldMk cId="1686386265" sldId="297"/>
            <ac:spMk id="6" creationId="{89400AAA-DA79-4F21-A573-11C2D8DB1DED}"/>
          </ac:spMkLst>
        </pc:spChg>
        <pc:spChg chg="add mod">
          <ac:chgData name="TAN EU ZIN" userId="72d0ffb2-2db9-4379-b0df-43e407192807" providerId="ADAL" clId="{0BBEED7A-562F-4570-A8D9-8D32C5B8A888}" dt="2025-05-25T20:44:00.452" v="5590" actId="1076"/>
          <ac:spMkLst>
            <pc:docMk/>
            <pc:sldMk cId="1686386265" sldId="297"/>
            <ac:spMk id="8" creationId="{CBD65DEB-F881-B431-4F55-C1BCEC28F4F8}"/>
          </ac:spMkLst>
        </pc:spChg>
        <pc:spChg chg="add mod">
          <ac:chgData name="TAN EU ZIN" userId="72d0ffb2-2db9-4379-b0df-43e407192807" providerId="ADAL" clId="{0BBEED7A-562F-4570-A8D9-8D32C5B8A888}" dt="2025-05-25T20:44:47.563" v="5781" actId="1076"/>
          <ac:spMkLst>
            <pc:docMk/>
            <pc:sldMk cId="1686386265" sldId="297"/>
            <ac:spMk id="9" creationId="{406E4880-8887-2789-7AA2-EA831E078EA4}"/>
          </ac:spMkLst>
        </pc:spChg>
        <pc:picChg chg="add mod">
          <ac:chgData name="TAN EU ZIN" userId="72d0ffb2-2db9-4379-b0df-43e407192807" providerId="ADAL" clId="{0BBEED7A-562F-4570-A8D9-8D32C5B8A888}" dt="2025-05-25T20:43:56.007" v="5587" actId="1076"/>
          <ac:picMkLst>
            <pc:docMk/>
            <pc:sldMk cId="1686386265" sldId="297"/>
            <ac:picMk id="5" creationId="{38BCDEF7-6C5E-6B04-639B-7A068870B6F9}"/>
          </ac:picMkLst>
        </pc:picChg>
        <pc:picChg chg="add mod">
          <ac:chgData name="TAN EU ZIN" userId="72d0ffb2-2db9-4379-b0df-43e407192807" providerId="ADAL" clId="{0BBEED7A-562F-4570-A8D9-8D32C5B8A888}" dt="2025-05-25T20:43:58.733" v="5589" actId="1076"/>
          <ac:picMkLst>
            <pc:docMk/>
            <pc:sldMk cId="1686386265" sldId="297"/>
            <ac:picMk id="7" creationId="{02AA3824-A8F7-D7C0-5EF1-547F9107AD9C}"/>
          </ac:picMkLst>
        </pc:picChg>
      </pc:sldChg>
      <pc:sldChg chg="addSp delSp modSp new mod">
        <pc:chgData name="TAN EU ZIN" userId="72d0ffb2-2db9-4379-b0df-43e407192807" providerId="ADAL" clId="{0BBEED7A-562F-4570-A8D9-8D32C5B8A888}" dt="2025-05-25T20:46:34.739" v="6007" actId="1076"/>
        <pc:sldMkLst>
          <pc:docMk/>
          <pc:sldMk cId="2378052968" sldId="298"/>
        </pc:sldMkLst>
        <pc:spChg chg="del">
          <ac:chgData name="TAN EU ZIN" userId="72d0ffb2-2db9-4379-b0df-43e407192807" providerId="ADAL" clId="{0BBEED7A-562F-4570-A8D9-8D32C5B8A888}" dt="2025-05-25T20:44:53.918" v="5784" actId="478"/>
          <ac:spMkLst>
            <pc:docMk/>
            <pc:sldMk cId="2378052968" sldId="298"/>
            <ac:spMk id="2" creationId="{627A1F1A-8064-B4A3-F5F4-6591F1DAD12E}"/>
          </ac:spMkLst>
        </pc:spChg>
        <pc:spChg chg="del">
          <ac:chgData name="TAN EU ZIN" userId="72d0ffb2-2db9-4379-b0df-43e407192807" providerId="ADAL" clId="{0BBEED7A-562F-4570-A8D9-8D32C5B8A888}" dt="2025-05-25T20:44:54.633" v="5785" actId="478"/>
          <ac:spMkLst>
            <pc:docMk/>
            <pc:sldMk cId="2378052968" sldId="298"/>
            <ac:spMk id="3" creationId="{4C4F2156-B627-ECCC-8248-245BE698A1DB}"/>
          </ac:spMkLst>
        </pc:spChg>
        <pc:spChg chg="add mod">
          <ac:chgData name="TAN EU ZIN" userId="72d0ffb2-2db9-4379-b0df-43e407192807" providerId="ADAL" clId="{0BBEED7A-562F-4570-A8D9-8D32C5B8A888}" dt="2025-05-25T20:45:20.533" v="5792" actId="1076"/>
          <ac:spMkLst>
            <pc:docMk/>
            <pc:sldMk cId="2378052968" sldId="298"/>
            <ac:spMk id="6" creationId="{354874B2-EBF0-F309-EA2A-95A6031170AD}"/>
          </ac:spMkLst>
        </pc:spChg>
        <pc:spChg chg="add mod">
          <ac:chgData name="TAN EU ZIN" userId="72d0ffb2-2db9-4379-b0df-43e407192807" providerId="ADAL" clId="{0BBEED7A-562F-4570-A8D9-8D32C5B8A888}" dt="2025-05-25T20:45:45.734" v="5817" actId="20577"/>
          <ac:spMkLst>
            <pc:docMk/>
            <pc:sldMk cId="2378052968" sldId="298"/>
            <ac:spMk id="9" creationId="{8ED7527D-76E4-565C-76BE-B8BECFF770A1}"/>
          </ac:spMkLst>
        </pc:spChg>
        <pc:spChg chg="add mod">
          <ac:chgData name="TAN EU ZIN" userId="72d0ffb2-2db9-4379-b0df-43e407192807" providerId="ADAL" clId="{0BBEED7A-562F-4570-A8D9-8D32C5B8A888}" dt="2025-05-25T20:46:34.739" v="6007" actId="1076"/>
          <ac:spMkLst>
            <pc:docMk/>
            <pc:sldMk cId="2378052968" sldId="298"/>
            <ac:spMk id="10" creationId="{02350AF0-617F-190C-7DF8-9B32FC7FF7B0}"/>
          </ac:spMkLst>
        </pc:spChg>
        <pc:picChg chg="add mod">
          <ac:chgData name="TAN EU ZIN" userId="72d0ffb2-2db9-4379-b0df-43e407192807" providerId="ADAL" clId="{0BBEED7A-562F-4570-A8D9-8D32C5B8A888}" dt="2025-05-25T20:45:17.853" v="5791" actId="14100"/>
          <ac:picMkLst>
            <pc:docMk/>
            <pc:sldMk cId="2378052968" sldId="298"/>
            <ac:picMk id="5" creationId="{43F50230-D62E-3D8A-47FC-FDBB130A02EC}"/>
          </ac:picMkLst>
        </pc:picChg>
        <pc:picChg chg="add mod">
          <ac:chgData name="TAN EU ZIN" userId="72d0ffb2-2db9-4379-b0df-43e407192807" providerId="ADAL" clId="{0BBEED7A-562F-4570-A8D9-8D32C5B8A888}" dt="2025-05-25T20:45:37.395" v="5795" actId="1076"/>
          <ac:picMkLst>
            <pc:docMk/>
            <pc:sldMk cId="2378052968" sldId="298"/>
            <ac:picMk id="8" creationId="{99C18955-1F91-4392-141C-3AAC68187127}"/>
          </ac:picMkLst>
        </pc:picChg>
      </pc:sldChg>
      <pc:sldChg chg="delSp modSp new mod">
        <pc:chgData name="TAN EU ZIN" userId="72d0ffb2-2db9-4379-b0df-43e407192807" providerId="ADAL" clId="{0BBEED7A-562F-4570-A8D9-8D32C5B8A888}" dt="2025-05-25T20:50:50.488" v="6401" actId="1076"/>
        <pc:sldMkLst>
          <pc:docMk/>
          <pc:sldMk cId="1561748980" sldId="299"/>
        </pc:sldMkLst>
        <pc:spChg chg="mod">
          <ac:chgData name="TAN EU ZIN" userId="72d0ffb2-2db9-4379-b0df-43e407192807" providerId="ADAL" clId="{0BBEED7A-562F-4570-A8D9-8D32C5B8A888}" dt="2025-05-25T20:50:50.488" v="6401" actId="1076"/>
          <ac:spMkLst>
            <pc:docMk/>
            <pc:sldMk cId="1561748980" sldId="299"/>
            <ac:spMk id="2" creationId="{74D5D899-23FC-D0A8-1C65-4A75887E5F56}"/>
          </ac:spMkLst>
        </pc:spChg>
        <pc:spChg chg="del">
          <ac:chgData name="TAN EU ZIN" userId="72d0ffb2-2db9-4379-b0df-43e407192807" providerId="ADAL" clId="{0BBEED7A-562F-4570-A8D9-8D32C5B8A888}" dt="2025-05-25T20:50:44.225" v="6392" actId="478"/>
          <ac:spMkLst>
            <pc:docMk/>
            <pc:sldMk cId="1561748980" sldId="299"/>
            <ac:spMk id="3" creationId="{4AD84DAA-B570-A27B-478E-225DDC6445DB}"/>
          </ac:spMkLst>
        </pc:spChg>
      </pc:sldChg>
      <pc:sldChg chg="addSp delSp modSp new mod">
        <pc:chgData name="TAN EU ZIN" userId="72d0ffb2-2db9-4379-b0df-43e407192807" providerId="ADAL" clId="{0BBEED7A-562F-4570-A8D9-8D32C5B8A888}" dt="2025-05-25T20:51:36.346" v="6427" actId="1076"/>
        <pc:sldMkLst>
          <pc:docMk/>
          <pc:sldMk cId="2086538632" sldId="300"/>
        </pc:sldMkLst>
        <pc:spChg chg="del">
          <ac:chgData name="TAN EU ZIN" userId="72d0ffb2-2db9-4379-b0df-43e407192807" providerId="ADAL" clId="{0BBEED7A-562F-4570-A8D9-8D32C5B8A888}" dt="2025-05-25T20:51:24.837" v="6421" actId="478"/>
          <ac:spMkLst>
            <pc:docMk/>
            <pc:sldMk cId="2086538632" sldId="300"/>
            <ac:spMk id="2" creationId="{160734B8-02FB-FC78-4BE9-C5E3A4602F77}"/>
          </ac:spMkLst>
        </pc:spChg>
        <pc:spChg chg="del">
          <ac:chgData name="TAN EU ZIN" userId="72d0ffb2-2db9-4379-b0df-43e407192807" providerId="ADAL" clId="{0BBEED7A-562F-4570-A8D9-8D32C5B8A888}" dt="2025-05-25T20:51:25.478" v="6422" actId="478"/>
          <ac:spMkLst>
            <pc:docMk/>
            <pc:sldMk cId="2086538632" sldId="300"/>
            <ac:spMk id="3" creationId="{0CA5917B-107F-9887-EFA8-5740D7A2A252}"/>
          </ac:spMkLst>
        </pc:spChg>
        <pc:picChg chg="add mod">
          <ac:chgData name="TAN EU ZIN" userId="72d0ffb2-2db9-4379-b0df-43e407192807" providerId="ADAL" clId="{0BBEED7A-562F-4570-A8D9-8D32C5B8A888}" dt="2025-05-25T20:51:36.346" v="6427" actId="1076"/>
          <ac:picMkLst>
            <pc:docMk/>
            <pc:sldMk cId="2086538632" sldId="300"/>
            <ac:picMk id="5" creationId="{A958A73C-8CAE-E2B8-FB41-72BE238E9175}"/>
          </ac:picMkLst>
        </pc:picChg>
      </pc:sldChg>
      <pc:sldChg chg="addSp delSp modSp new mod">
        <pc:chgData name="TAN EU ZIN" userId="72d0ffb2-2db9-4379-b0df-43e407192807" providerId="ADAL" clId="{0BBEED7A-562F-4570-A8D9-8D32C5B8A888}" dt="2025-05-25T20:56:45.025" v="7038" actId="1076"/>
        <pc:sldMkLst>
          <pc:docMk/>
          <pc:sldMk cId="2489919649" sldId="301"/>
        </pc:sldMkLst>
        <pc:spChg chg="del">
          <ac:chgData name="TAN EU ZIN" userId="72d0ffb2-2db9-4379-b0df-43e407192807" providerId="ADAL" clId="{0BBEED7A-562F-4570-A8D9-8D32C5B8A888}" dt="2025-05-25T20:54:08.525" v="6704" actId="478"/>
          <ac:spMkLst>
            <pc:docMk/>
            <pc:sldMk cId="2489919649" sldId="301"/>
            <ac:spMk id="2" creationId="{2725C10C-DEF8-F092-C028-4090366F0D1C}"/>
          </ac:spMkLst>
        </pc:spChg>
        <pc:spChg chg="del">
          <ac:chgData name="TAN EU ZIN" userId="72d0ffb2-2db9-4379-b0df-43e407192807" providerId="ADAL" clId="{0BBEED7A-562F-4570-A8D9-8D32C5B8A888}" dt="2025-05-25T20:54:09.344" v="6705" actId="478"/>
          <ac:spMkLst>
            <pc:docMk/>
            <pc:sldMk cId="2489919649" sldId="301"/>
            <ac:spMk id="3" creationId="{70EB083E-1F99-28B3-C3D9-E8702A997D0A}"/>
          </ac:spMkLst>
        </pc:spChg>
        <pc:spChg chg="add mod">
          <ac:chgData name="TAN EU ZIN" userId="72d0ffb2-2db9-4379-b0df-43e407192807" providerId="ADAL" clId="{0BBEED7A-562F-4570-A8D9-8D32C5B8A888}" dt="2025-05-25T20:56:45.025" v="7038" actId="1076"/>
          <ac:spMkLst>
            <pc:docMk/>
            <pc:sldMk cId="2489919649" sldId="301"/>
            <ac:spMk id="10" creationId="{156D5B86-52D6-7969-B1A4-2BCFDCF5CDFE}"/>
          </ac:spMkLst>
        </pc:spChg>
        <pc:picChg chg="add mod">
          <ac:chgData name="TAN EU ZIN" userId="72d0ffb2-2db9-4379-b0df-43e407192807" providerId="ADAL" clId="{0BBEED7A-562F-4570-A8D9-8D32C5B8A888}" dt="2025-05-25T20:56:22.069" v="6950" actId="1076"/>
          <ac:picMkLst>
            <pc:docMk/>
            <pc:sldMk cId="2489919649" sldId="301"/>
            <ac:picMk id="5" creationId="{925E92B2-FBD4-F12D-8536-37D0D19D7DBE}"/>
          </ac:picMkLst>
        </pc:picChg>
        <pc:picChg chg="add mod">
          <ac:chgData name="TAN EU ZIN" userId="72d0ffb2-2db9-4379-b0df-43e407192807" providerId="ADAL" clId="{0BBEED7A-562F-4570-A8D9-8D32C5B8A888}" dt="2025-05-25T20:54:54.893" v="6711" actId="1076"/>
          <ac:picMkLst>
            <pc:docMk/>
            <pc:sldMk cId="2489919649" sldId="301"/>
            <ac:picMk id="7" creationId="{1A3D7166-BF1C-AF38-BDB9-4386F3651C98}"/>
          </ac:picMkLst>
        </pc:picChg>
        <pc:picChg chg="add mod">
          <ac:chgData name="TAN EU ZIN" userId="72d0ffb2-2db9-4379-b0df-43e407192807" providerId="ADAL" clId="{0BBEED7A-562F-4570-A8D9-8D32C5B8A888}" dt="2025-05-25T20:55:03.996" v="6714" actId="1076"/>
          <ac:picMkLst>
            <pc:docMk/>
            <pc:sldMk cId="2489919649" sldId="301"/>
            <ac:picMk id="9" creationId="{6A4CC45F-BFC7-357D-D284-7BDA433E8D50}"/>
          </ac:picMkLst>
        </pc:picChg>
      </pc:sldChg>
      <pc:sldChg chg="addSp delSp modSp add mod">
        <pc:chgData name="TAN EU ZIN" userId="72d0ffb2-2db9-4379-b0df-43e407192807" providerId="ADAL" clId="{0BBEED7A-562F-4570-A8D9-8D32C5B8A888}" dt="2025-05-25T20:58:15.236" v="7177" actId="1076"/>
        <pc:sldMkLst>
          <pc:docMk/>
          <pc:sldMk cId="1181416477" sldId="302"/>
        </pc:sldMkLst>
        <pc:spChg chg="mod">
          <ac:chgData name="TAN EU ZIN" userId="72d0ffb2-2db9-4379-b0df-43e407192807" providerId="ADAL" clId="{0BBEED7A-562F-4570-A8D9-8D32C5B8A888}" dt="2025-05-25T20:57:49.501" v="7167" actId="20577"/>
          <ac:spMkLst>
            <pc:docMk/>
            <pc:sldMk cId="1181416477" sldId="302"/>
            <ac:spMk id="8" creationId="{386D0E94-72F1-6C51-1618-3F6F71A71541}"/>
          </ac:spMkLst>
        </pc:spChg>
        <pc:picChg chg="add mod">
          <ac:chgData name="TAN EU ZIN" userId="72d0ffb2-2db9-4379-b0df-43e407192807" providerId="ADAL" clId="{0BBEED7A-562F-4570-A8D9-8D32C5B8A888}" dt="2025-05-25T20:58:02.913" v="7172" actId="1076"/>
          <ac:picMkLst>
            <pc:docMk/>
            <pc:sldMk cId="1181416477" sldId="302"/>
            <ac:picMk id="3" creationId="{5BE9E689-2C36-4FBD-8300-0D1C7F8211DC}"/>
          </ac:picMkLst>
        </pc:picChg>
        <pc:picChg chg="add mod">
          <ac:chgData name="TAN EU ZIN" userId="72d0ffb2-2db9-4379-b0df-43e407192807" providerId="ADAL" clId="{0BBEED7A-562F-4570-A8D9-8D32C5B8A888}" dt="2025-05-25T20:58:15.236" v="7177" actId="1076"/>
          <ac:picMkLst>
            <pc:docMk/>
            <pc:sldMk cId="1181416477" sldId="302"/>
            <ac:picMk id="5" creationId="{1E6B0319-697D-95D4-52AA-DCF6224A858A}"/>
          </ac:picMkLst>
        </pc:picChg>
        <pc:picChg chg="del">
          <ac:chgData name="TAN EU ZIN" userId="72d0ffb2-2db9-4379-b0df-43e407192807" providerId="ADAL" clId="{0BBEED7A-562F-4570-A8D9-8D32C5B8A888}" dt="2025-05-25T20:57:52.609" v="7168" actId="478"/>
          <ac:picMkLst>
            <pc:docMk/>
            <pc:sldMk cId="1181416477" sldId="302"/>
            <ac:picMk id="10" creationId="{205B2E48-EDAD-28A0-0B91-DEEF40735E39}"/>
          </ac:picMkLst>
        </pc:picChg>
        <pc:picChg chg="del">
          <ac:chgData name="TAN EU ZIN" userId="72d0ffb2-2db9-4379-b0df-43e407192807" providerId="ADAL" clId="{0BBEED7A-562F-4570-A8D9-8D32C5B8A888}" dt="2025-05-25T20:57:53.725" v="7169" actId="478"/>
          <ac:picMkLst>
            <pc:docMk/>
            <pc:sldMk cId="1181416477" sldId="302"/>
            <ac:picMk id="12" creationId="{787E995A-6C12-A65E-9DE8-6EB84339826F}"/>
          </ac:picMkLst>
        </pc:picChg>
      </pc:sldChg>
      <pc:sldChg chg="addSp delSp modSp new mod">
        <pc:chgData name="TAN EU ZIN" userId="72d0ffb2-2db9-4379-b0df-43e407192807" providerId="ADAL" clId="{0BBEED7A-562F-4570-A8D9-8D32C5B8A888}" dt="2025-05-25T21:01:02.882" v="7452" actId="1076"/>
        <pc:sldMkLst>
          <pc:docMk/>
          <pc:sldMk cId="857996760" sldId="303"/>
        </pc:sldMkLst>
        <pc:spChg chg="del">
          <ac:chgData name="TAN EU ZIN" userId="72d0ffb2-2db9-4379-b0df-43e407192807" providerId="ADAL" clId="{0BBEED7A-562F-4570-A8D9-8D32C5B8A888}" dt="2025-05-25T20:59:12.662" v="7182" actId="478"/>
          <ac:spMkLst>
            <pc:docMk/>
            <pc:sldMk cId="857996760" sldId="303"/>
            <ac:spMk id="2" creationId="{2B80A137-08E5-2F6E-4788-CC33DFA8449E}"/>
          </ac:spMkLst>
        </pc:spChg>
        <pc:spChg chg="del">
          <ac:chgData name="TAN EU ZIN" userId="72d0ffb2-2db9-4379-b0df-43e407192807" providerId="ADAL" clId="{0BBEED7A-562F-4570-A8D9-8D32C5B8A888}" dt="2025-05-25T20:59:13.362" v="7183" actId="478"/>
          <ac:spMkLst>
            <pc:docMk/>
            <pc:sldMk cId="857996760" sldId="303"/>
            <ac:spMk id="3" creationId="{5A29AC45-3324-4FF3-4492-866520C60752}"/>
          </ac:spMkLst>
        </pc:spChg>
        <pc:spChg chg="add mod">
          <ac:chgData name="TAN EU ZIN" userId="72d0ffb2-2db9-4379-b0df-43e407192807" providerId="ADAL" clId="{0BBEED7A-562F-4570-A8D9-8D32C5B8A888}" dt="2025-05-25T21:01:02.882" v="7452" actId="1076"/>
          <ac:spMkLst>
            <pc:docMk/>
            <pc:sldMk cId="857996760" sldId="303"/>
            <ac:spMk id="6" creationId="{170DEDAF-0CA7-64ED-F853-19E5FD9BF418}"/>
          </ac:spMkLst>
        </pc:spChg>
        <pc:picChg chg="add mod">
          <ac:chgData name="TAN EU ZIN" userId="72d0ffb2-2db9-4379-b0df-43e407192807" providerId="ADAL" clId="{0BBEED7A-562F-4570-A8D9-8D32C5B8A888}" dt="2025-05-25T21:00:59.248" v="7451" actId="1076"/>
          <ac:picMkLst>
            <pc:docMk/>
            <pc:sldMk cId="857996760" sldId="303"/>
            <ac:picMk id="5" creationId="{4647A896-6E4A-E285-1176-36A5206DBA61}"/>
          </ac:picMkLst>
        </pc:picChg>
      </pc:sldChg>
      <pc:sldChg chg="addSp delSp modSp new mod">
        <pc:chgData name="TAN EU ZIN" userId="72d0ffb2-2db9-4379-b0df-43e407192807" providerId="ADAL" clId="{0BBEED7A-562F-4570-A8D9-8D32C5B8A888}" dt="2025-05-25T21:08:01.581" v="8207" actId="1076"/>
        <pc:sldMkLst>
          <pc:docMk/>
          <pc:sldMk cId="3587746066" sldId="304"/>
        </pc:sldMkLst>
        <pc:spChg chg="del">
          <ac:chgData name="TAN EU ZIN" userId="72d0ffb2-2db9-4379-b0df-43e407192807" providerId="ADAL" clId="{0BBEED7A-562F-4570-A8D9-8D32C5B8A888}" dt="2025-05-25T21:03:47.813" v="7823" actId="478"/>
          <ac:spMkLst>
            <pc:docMk/>
            <pc:sldMk cId="3587746066" sldId="304"/>
            <ac:spMk id="2" creationId="{EB5FCA67-845A-044D-F2EF-1599B6A1621E}"/>
          </ac:spMkLst>
        </pc:spChg>
        <pc:spChg chg="del mod">
          <ac:chgData name="TAN EU ZIN" userId="72d0ffb2-2db9-4379-b0df-43e407192807" providerId="ADAL" clId="{0BBEED7A-562F-4570-A8D9-8D32C5B8A888}" dt="2025-05-25T21:03:50.190" v="7825" actId="478"/>
          <ac:spMkLst>
            <pc:docMk/>
            <pc:sldMk cId="3587746066" sldId="304"/>
            <ac:spMk id="3" creationId="{05E6C63A-3A44-D0BC-1E01-5CA670C438A5}"/>
          </ac:spMkLst>
        </pc:spChg>
        <pc:spChg chg="add mod">
          <ac:chgData name="TAN EU ZIN" userId="72d0ffb2-2db9-4379-b0df-43e407192807" providerId="ADAL" clId="{0BBEED7A-562F-4570-A8D9-8D32C5B8A888}" dt="2025-05-25T21:06:12.400" v="8044" actId="20577"/>
          <ac:spMkLst>
            <pc:docMk/>
            <pc:sldMk cId="3587746066" sldId="304"/>
            <ac:spMk id="7" creationId="{936F0502-F159-1E78-E180-E4B9A1351AFC}"/>
          </ac:spMkLst>
        </pc:spChg>
        <pc:spChg chg="add mod">
          <ac:chgData name="TAN EU ZIN" userId="72d0ffb2-2db9-4379-b0df-43e407192807" providerId="ADAL" clId="{0BBEED7A-562F-4570-A8D9-8D32C5B8A888}" dt="2025-05-25T21:06:19.100" v="8050" actId="20577"/>
          <ac:spMkLst>
            <pc:docMk/>
            <pc:sldMk cId="3587746066" sldId="304"/>
            <ac:spMk id="8" creationId="{CEED657B-53BC-FEAA-BFEF-FE64A0833C8D}"/>
          </ac:spMkLst>
        </pc:spChg>
        <pc:spChg chg="add mod">
          <ac:chgData name="TAN EU ZIN" userId="72d0ffb2-2db9-4379-b0df-43e407192807" providerId="ADAL" clId="{0BBEED7A-562F-4570-A8D9-8D32C5B8A888}" dt="2025-05-25T21:08:01.581" v="8207" actId="1076"/>
          <ac:spMkLst>
            <pc:docMk/>
            <pc:sldMk cId="3587746066" sldId="304"/>
            <ac:spMk id="9" creationId="{D2242773-6D75-79C9-2A7B-12D476D8FE31}"/>
          </ac:spMkLst>
        </pc:spChg>
        <pc:picChg chg="add mod">
          <ac:chgData name="TAN EU ZIN" userId="72d0ffb2-2db9-4379-b0df-43e407192807" providerId="ADAL" clId="{0BBEED7A-562F-4570-A8D9-8D32C5B8A888}" dt="2025-05-25T21:04:11.902" v="7828" actId="1076"/>
          <ac:picMkLst>
            <pc:docMk/>
            <pc:sldMk cId="3587746066" sldId="304"/>
            <ac:picMk id="5" creationId="{790CEC3B-5BF2-1673-8B4A-D1E89344C9B0}"/>
          </ac:picMkLst>
        </pc:picChg>
        <pc:picChg chg="add mod">
          <ac:chgData name="TAN EU ZIN" userId="72d0ffb2-2db9-4379-b0df-43e407192807" providerId="ADAL" clId="{0BBEED7A-562F-4570-A8D9-8D32C5B8A888}" dt="2025-05-25T21:04:27.651" v="7831" actId="14100"/>
          <ac:picMkLst>
            <pc:docMk/>
            <pc:sldMk cId="3587746066" sldId="304"/>
            <ac:picMk id="6" creationId="{F8085F76-8E68-6FB8-7FC3-E96C9324CBAC}"/>
          </ac:picMkLst>
        </pc:picChg>
      </pc:sldChg>
      <pc:sldChg chg="addSp delSp modSp new mod">
        <pc:chgData name="TAN EU ZIN" userId="72d0ffb2-2db9-4379-b0df-43e407192807" providerId="ADAL" clId="{0BBEED7A-562F-4570-A8D9-8D32C5B8A888}" dt="2025-05-25T21:06:00.338" v="8038" actId="1076"/>
        <pc:sldMkLst>
          <pc:docMk/>
          <pc:sldMk cId="1315117230" sldId="305"/>
        </pc:sldMkLst>
        <pc:spChg chg="del">
          <ac:chgData name="TAN EU ZIN" userId="72d0ffb2-2db9-4379-b0df-43e407192807" providerId="ADAL" clId="{0BBEED7A-562F-4570-A8D9-8D32C5B8A888}" dt="2025-05-25T21:04:37.379" v="7834" actId="478"/>
          <ac:spMkLst>
            <pc:docMk/>
            <pc:sldMk cId="1315117230" sldId="305"/>
            <ac:spMk id="2" creationId="{217EDE37-76B3-665C-3F92-9A6B0015772C}"/>
          </ac:spMkLst>
        </pc:spChg>
        <pc:spChg chg="del">
          <ac:chgData name="TAN EU ZIN" userId="72d0ffb2-2db9-4379-b0df-43e407192807" providerId="ADAL" clId="{0BBEED7A-562F-4570-A8D9-8D32C5B8A888}" dt="2025-05-25T21:04:36.290" v="7833" actId="478"/>
          <ac:spMkLst>
            <pc:docMk/>
            <pc:sldMk cId="1315117230" sldId="305"/>
            <ac:spMk id="3" creationId="{15FA2CB1-0B54-DE24-B95A-4C79586D7AF9}"/>
          </ac:spMkLst>
        </pc:spChg>
        <pc:spChg chg="add mod">
          <ac:chgData name="TAN EU ZIN" userId="72d0ffb2-2db9-4379-b0df-43e407192807" providerId="ADAL" clId="{0BBEED7A-562F-4570-A8D9-8D32C5B8A888}" dt="2025-05-25T21:05:04.662" v="7854" actId="14100"/>
          <ac:spMkLst>
            <pc:docMk/>
            <pc:sldMk cId="1315117230" sldId="305"/>
            <ac:spMk id="6" creationId="{9F51808B-D28D-D38A-E2C0-F6A824C6344F}"/>
          </ac:spMkLst>
        </pc:spChg>
        <pc:spChg chg="add mod">
          <ac:chgData name="TAN EU ZIN" userId="72d0ffb2-2db9-4379-b0df-43e407192807" providerId="ADAL" clId="{0BBEED7A-562F-4570-A8D9-8D32C5B8A888}" dt="2025-05-25T21:05:11.144" v="7865" actId="20577"/>
          <ac:spMkLst>
            <pc:docMk/>
            <pc:sldMk cId="1315117230" sldId="305"/>
            <ac:spMk id="8" creationId="{C5028B3C-D69C-95EE-D0DA-30C50D64766C}"/>
          </ac:spMkLst>
        </pc:spChg>
        <pc:spChg chg="add mod">
          <ac:chgData name="TAN EU ZIN" userId="72d0ffb2-2db9-4379-b0df-43e407192807" providerId="ADAL" clId="{0BBEED7A-562F-4570-A8D9-8D32C5B8A888}" dt="2025-05-25T21:06:00.338" v="8038" actId="1076"/>
          <ac:spMkLst>
            <pc:docMk/>
            <pc:sldMk cId="1315117230" sldId="305"/>
            <ac:spMk id="9" creationId="{9C40E34F-6928-3078-633A-CE2805AF4358}"/>
          </ac:spMkLst>
        </pc:spChg>
        <pc:picChg chg="add mod">
          <ac:chgData name="TAN EU ZIN" userId="72d0ffb2-2db9-4379-b0df-43e407192807" providerId="ADAL" clId="{0BBEED7A-562F-4570-A8D9-8D32C5B8A888}" dt="2025-05-25T21:05:02.159" v="7852" actId="14100"/>
          <ac:picMkLst>
            <pc:docMk/>
            <pc:sldMk cId="1315117230" sldId="305"/>
            <ac:picMk id="5" creationId="{C65D7F69-C34A-2DB0-1818-CE255D530C86}"/>
          </ac:picMkLst>
        </pc:picChg>
        <pc:picChg chg="add mod">
          <ac:chgData name="TAN EU ZIN" userId="72d0ffb2-2db9-4379-b0df-43e407192807" providerId="ADAL" clId="{0BBEED7A-562F-4570-A8D9-8D32C5B8A888}" dt="2025-05-25T21:05:19.210" v="7866" actId="1076"/>
          <ac:picMkLst>
            <pc:docMk/>
            <pc:sldMk cId="1315117230" sldId="305"/>
            <ac:picMk id="7" creationId="{030DB6CC-FD29-9FA9-0C8B-A75C89DBF1BA}"/>
          </ac:picMkLst>
        </pc:picChg>
      </pc:sldChg>
    </pc:docChg>
  </pc:docChgLst>
  <pc:docChgLst>
    <pc:chgData name="TAN EU ZIN" userId="72d0ffb2-2db9-4379-b0df-43e407192807" providerId="ADAL" clId="{CB73DDC4-22E8-446B-B783-9060A077CFEF}"/>
    <pc:docChg chg="undo custSel addSld delSld modSld">
      <pc:chgData name="TAN EU ZIN" userId="72d0ffb2-2db9-4379-b0df-43e407192807" providerId="ADAL" clId="{CB73DDC4-22E8-446B-B783-9060A077CFEF}" dt="2025-05-13T06:21:31.382" v="771" actId="47"/>
      <pc:docMkLst>
        <pc:docMk/>
      </pc:docMkLst>
      <pc:sldChg chg="modSp new mod">
        <pc:chgData name="TAN EU ZIN" userId="72d0ffb2-2db9-4379-b0df-43e407192807" providerId="ADAL" clId="{CB73DDC4-22E8-446B-B783-9060A077CFEF}" dt="2025-05-13T05:29:44.448" v="63" actId="20577"/>
        <pc:sldMkLst>
          <pc:docMk/>
          <pc:sldMk cId="453496127" sldId="256"/>
        </pc:sldMkLst>
        <pc:spChg chg="mod">
          <ac:chgData name="TAN EU ZIN" userId="72d0ffb2-2db9-4379-b0df-43e407192807" providerId="ADAL" clId="{CB73DDC4-22E8-446B-B783-9060A077CFEF}" dt="2025-05-13T05:29:31.109" v="27" actId="20577"/>
          <ac:spMkLst>
            <pc:docMk/>
            <pc:sldMk cId="453496127" sldId="256"/>
            <ac:spMk id="2" creationId="{170D03A5-7439-3E78-2ED9-C892F2918C5C}"/>
          </ac:spMkLst>
        </pc:spChg>
        <pc:spChg chg="mod">
          <ac:chgData name="TAN EU ZIN" userId="72d0ffb2-2db9-4379-b0df-43e407192807" providerId="ADAL" clId="{CB73DDC4-22E8-446B-B783-9060A077CFEF}" dt="2025-05-13T05:29:44.448" v="63" actId="20577"/>
          <ac:spMkLst>
            <pc:docMk/>
            <pc:sldMk cId="453496127" sldId="256"/>
            <ac:spMk id="3" creationId="{08F85AE8-1B31-B6BD-5EF5-D9B70D2E65AD}"/>
          </ac:spMkLst>
        </pc:spChg>
      </pc:sldChg>
      <pc:sldChg chg="addSp delSp modSp new mod">
        <pc:chgData name="TAN EU ZIN" userId="72d0ffb2-2db9-4379-b0df-43e407192807" providerId="ADAL" clId="{CB73DDC4-22E8-446B-B783-9060A077CFEF}" dt="2025-05-13T06:08:26.682" v="192" actId="1076"/>
        <pc:sldMkLst>
          <pc:docMk/>
          <pc:sldMk cId="1790813667" sldId="257"/>
        </pc:sldMkLst>
      </pc:sldChg>
      <pc:sldChg chg="addSp delSp modSp new mod">
        <pc:chgData name="TAN EU ZIN" userId="72d0ffb2-2db9-4379-b0df-43e407192807" providerId="ADAL" clId="{CB73DDC4-22E8-446B-B783-9060A077CFEF}" dt="2025-05-13T06:21:12.347" v="767" actId="20577"/>
        <pc:sldMkLst>
          <pc:docMk/>
          <pc:sldMk cId="2571093033" sldId="258"/>
        </pc:sldMkLst>
        <pc:spChg chg="add mod">
          <ac:chgData name="TAN EU ZIN" userId="72d0ffb2-2db9-4379-b0df-43e407192807" providerId="ADAL" clId="{CB73DDC4-22E8-446B-B783-9060A077CFEF}" dt="2025-05-13T06:12:50.020" v="429" actId="1076"/>
          <ac:spMkLst>
            <pc:docMk/>
            <pc:sldMk cId="2571093033" sldId="258"/>
            <ac:spMk id="18" creationId="{A0DF2B38-487A-04A9-5E20-944608570325}"/>
          </ac:spMkLst>
        </pc:spChg>
        <pc:spChg chg="add mod">
          <ac:chgData name="TAN EU ZIN" userId="72d0ffb2-2db9-4379-b0df-43e407192807" providerId="ADAL" clId="{CB73DDC4-22E8-446B-B783-9060A077CFEF}" dt="2025-05-13T06:13:57.050" v="506" actId="1076"/>
          <ac:spMkLst>
            <pc:docMk/>
            <pc:sldMk cId="2571093033" sldId="258"/>
            <ac:spMk id="23" creationId="{EA0985D2-026F-7118-8AFF-A3059982C019}"/>
          </ac:spMkLst>
        </pc:spChg>
        <pc:spChg chg="add mod">
          <ac:chgData name="TAN EU ZIN" userId="72d0ffb2-2db9-4379-b0df-43e407192807" providerId="ADAL" clId="{CB73DDC4-22E8-446B-B783-9060A077CFEF}" dt="2025-05-13T06:14:47.406" v="673" actId="20577"/>
          <ac:spMkLst>
            <pc:docMk/>
            <pc:sldMk cId="2571093033" sldId="258"/>
            <ac:spMk id="24" creationId="{FC780B06-86EC-1004-38CC-2381D651CCDB}"/>
          </ac:spMkLst>
        </pc:spChg>
        <pc:picChg chg="add mod">
          <ac:chgData name="TAN EU ZIN" userId="72d0ffb2-2db9-4379-b0df-43e407192807" providerId="ADAL" clId="{CB73DDC4-22E8-446B-B783-9060A077CFEF}" dt="2025-05-13T06:13:10.822" v="434" actId="1076"/>
          <ac:picMkLst>
            <pc:docMk/>
            <pc:sldMk cId="2571093033" sldId="258"/>
            <ac:picMk id="20" creationId="{0B5A53F8-860E-44AF-6BF2-106AF60FECDE}"/>
          </ac:picMkLst>
        </pc:picChg>
        <pc:picChg chg="add mod">
          <ac:chgData name="TAN EU ZIN" userId="72d0ffb2-2db9-4379-b0df-43e407192807" providerId="ADAL" clId="{CB73DDC4-22E8-446B-B783-9060A077CFEF}" dt="2025-05-13T06:13:28.258" v="438" actId="1076"/>
          <ac:picMkLst>
            <pc:docMk/>
            <pc:sldMk cId="2571093033" sldId="258"/>
            <ac:picMk id="22" creationId="{F73EE266-3B4A-1AD8-8A40-5D0979A48430}"/>
          </ac:picMkLst>
        </pc:picChg>
      </pc:sldChg>
      <pc:sldChg chg="new">
        <pc:chgData name="TAN EU ZIN" userId="72d0ffb2-2db9-4379-b0df-43e407192807" providerId="ADAL" clId="{CB73DDC4-22E8-446B-B783-9060A077CFEF}" dt="2025-05-13T05:29:47.698" v="66" actId="680"/>
        <pc:sldMkLst>
          <pc:docMk/>
          <pc:sldMk cId="1645852435" sldId="259"/>
        </pc:sldMkLst>
      </pc:sldChg>
      <pc:sldChg chg="new">
        <pc:chgData name="TAN EU ZIN" userId="72d0ffb2-2db9-4379-b0df-43e407192807" providerId="ADAL" clId="{CB73DDC4-22E8-446B-B783-9060A077CFEF}" dt="2025-05-13T05:29:47.807" v="67" actId="680"/>
        <pc:sldMkLst>
          <pc:docMk/>
          <pc:sldMk cId="1653038744" sldId="260"/>
        </pc:sldMkLst>
      </pc:sldChg>
      <pc:sldChg chg="new">
        <pc:chgData name="TAN EU ZIN" userId="72d0ffb2-2db9-4379-b0df-43e407192807" providerId="ADAL" clId="{CB73DDC4-22E8-446B-B783-9060A077CFEF}" dt="2025-05-13T05:29:47.904" v="68" actId="680"/>
        <pc:sldMkLst>
          <pc:docMk/>
          <pc:sldMk cId="23004632" sldId="261"/>
        </pc:sldMkLst>
      </pc:sldChg>
      <pc:sldChg chg="delSp new del mod">
        <pc:chgData name="TAN EU ZIN" userId="72d0ffb2-2db9-4379-b0df-43e407192807" providerId="ADAL" clId="{CB73DDC4-22E8-446B-B783-9060A077CFEF}" dt="2025-05-13T06:21:31.382" v="771" actId="47"/>
        <pc:sldMkLst>
          <pc:docMk/>
          <pc:sldMk cId="404989008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E8D8-DCF9-4DC0-A874-E5D824CE6C7D}" type="datetimeFigureOut">
              <a:rPr lang="en-SG" smtClean="0"/>
              <a:t>26/5/2025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E2B9B-6862-4BF3-BD4B-FA804DBF4C4C}" type="slidenum">
              <a:rPr lang="en-SG" smtClean="0"/>
              <a:t>‹#›</a:t>
            </a:fld>
            <a:endParaRPr lang="en-SG"/>
          </a:p>
        </p:txBody>
      </p:sp>
    </p:spTree>
    <p:extLst>
      <p:ext uri="{BB962C8B-B14F-4D97-AF65-F5344CB8AC3E}">
        <p14:creationId xmlns:p14="http://schemas.microsoft.com/office/powerpoint/2010/main" val="212582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388E-3FEF-49CC-58D2-15E69CA43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C59BA665-8025-3B8A-EE44-670381896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66AB535-B058-7187-D9AF-AB5731DEAE8E}"/>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8A22A613-0D4F-9832-0944-CB5F30FF627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9FC6BB-D138-7EF3-A667-72F5E2E7C881}"/>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253669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CF83-021D-90B4-0AB5-BB77733FAAB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4F261B0-954C-B9D0-517E-27283DC2AC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ABB7FF-8B74-CADD-84E6-EC18251FA93D}"/>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A848DF10-E4E8-08A4-007C-E12EB65029F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CA2E414-9411-E604-02D5-993143A2C16E}"/>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26442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D363A-D544-1F66-5912-29B9A96A38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C3F98B3-F397-48F0-DF20-6B90A5119A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6DBEFCC-C2A1-304B-ABAF-87BDF3798983}"/>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482792A2-582E-3674-7AF1-9EA1515CFCB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C5A2184-9929-3C3E-658F-3436B7F78670}"/>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145782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6F14-B277-AB6C-6EA0-EB7CCFEC832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B4AD61A-F97E-ED0A-4E6E-44EC535A48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D7C54C2-7164-1785-B3AD-99644E87F7A6}"/>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31C6514C-E986-51A1-E6B6-4F6B208A5D2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02FFE4-7DED-6ECA-E05F-F4AC5A4D2954}"/>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176192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541B-DF95-F953-E026-E2170DA633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C2FF1C5-5BFF-BD39-09CE-708B410B14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17EDD-9916-1483-3434-1C397E741CC4}"/>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D0394AB5-2149-F77E-5E6D-F84FCA4AA29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B3ABC4-3067-07C0-202E-0544B28B0C42}"/>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32933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7185-4545-58F2-84C9-90E4001DD74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42C9571-BD57-9207-89D7-94AE2BE4F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009F23E-A4A3-7182-7C52-427D39312B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D076EC5-AA00-18FB-55DF-576F629F4BFF}"/>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6" name="Footer Placeholder 5">
            <a:extLst>
              <a:ext uri="{FF2B5EF4-FFF2-40B4-BE49-F238E27FC236}">
                <a16:creationId xmlns:a16="http://schemas.microsoft.com/office/drawing/2014/main" id="{FECE7D60-E1D0-6B2E-356A-8E96B9E013E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4B72A49-4555-3D36-8D48-3DA99790339C}"/>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252387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0775-21C4-F75D-3BA7-A20B8CA0E3F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9376692-FFB2-9963-2734-520C307C3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85940E-A345-0482-4166-65F9D7601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BE85482-8A5B-E937-6226-464350197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4C0A8B-E60B-6B78-C182-C354F4D729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158E25-9867-9D20-D485-AC8B6A75690A}"/>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8" name="Footer Placeholder 7">
            <a:extLst>
              <a:ext uri="{FF2B5EF4-FFF2-40B4-BE49-F238E27FC236}">
                <a16:creationId xmlns:a16="http://schemas.microsoft.com/office/drawing/2014/main" id="{C974E742-7E73-EFD7-6778-5FF8F03B945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156E00E-95DC-8B7E-AD2E-34D889712ABF}"/>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938743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8A2A-A01A-207E-8A92-C6C480EB89F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EE20794-47D3-B84F-60C5-B994620931E3}"/>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4" name="Footer Placeholder 3">
            <a:extLst>
              <a:ext uri="{FF2B5EF4-FFF2-40B4-BE49-F238E27FC236}">
                <a16:creationId xmlns:a16="http://schemas.microsoft.com/office/drawing/2014/main" id="{8A368D0F-AE09-0BD9-AA04-C627B910248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36128B-EC7C-F24E-E7A0-CCEDD6AAE2F3}"/>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175109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63B74-7760-B9BB-1B2C-B49AE9FAFD3F}"/>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3" name="Footer Placeholder 2">
            <a:extLst>
              <a:ext uri="{FF2B5EF4-FFF2-40B4-BE49-F238E27FC236}">
                <a16:creationId xmlns:a16="http://schemas.microsoft.com/office/drawing/2014/main" id="{79D67BF2-CCF9-2BE6-1DE7-8724EB194E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F5E2EF6B-F686-6F83-69A4-34E7DDAFD33E}"/>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2081693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5BBB-3A83-CB1D-E5F0-ABE7B21C7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E10714B-E971-FC81-11D0-9B0C391C3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D06BDAE-A220-E54A-2DDF-0FC9D5FED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D958C-7B53-C562-6254-BD0048AB8828}"/>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6" name="Footer Placeholder 5">
            <a:extLst>
              <a:ext uri="{FF2B5EF4-FFF2-40B4-BE49-F238E27FC236}">
                <a16:creationId xmlns:a16="http://schemas.microsoft.com/office/drawing/2014/main" id="{01447776-D9E9-519C-72E7-C152CD2CA1F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BB1899F-1D1D-0933-7E57-FC3F91F2F119}"/>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390993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0EDE-1DE9-9466-8992-10178F3C1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B70E10F-07FD-06B9-007C-08D8E6ACF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0E8D88C-7BEB-762F-F84D-232A33FBB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1C739-DBDB-396B-507F-FA531928C76E}"/>
              </a:ext>
            </a:extLst>
          </p:cNvPr>
          <p:cNvSpPr>
            <a:spLocks noGrp="1"/>
          </p:cNvSpPr>
          <p:nvPr>
            <p:ph type="dt" sz="half" idx="10"/>
          </p:nvPr>
        </p:nvSpPr>
        <p:spPr/>
        <p:txBody>
          <a:bodyPr/>
          <a:lstStyle/>
          <a:p>
            <a:fld id="{8E7DFAEC-7316-4E90-929A-CA69C615478C}" type="datetimeFigureOut">
              <a:rPr lang="en-SG" smtClean="0"/>
              <a:t>26/5/2025</a:t>
            </a:fld>
            <a:endParaRPr lang="en-SG"/>
          </a:p>
        </p:txBody>
      </p:sp>
      <p:sp>
        <p:nvSpPr>
          <p:cNvPr id="6" name="Footer Placeholder 5">
            <a:extLst>
              <a:ext uri="{FF2B5EF4-FFF2-40B4-BE49-F238E27FC236}">
                <a16:creationId xmlns:a16="http://schemas.microsoft.com/office/drawing/2014/main" id="{17BDD733-EF67-4C10-AE7F-901489F33E3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56E50DF-E987-3D9D-FD84-1DFADE82B7B3}"/>
              </a:ext>
            </a:extLst>
          </p:cNvPr>
          <p:cNvSpPr>
            <a:spLocks noGrp="1"/>
          </p:cNvSpPr>
          <p:nvPr>
            <p:ph type="sldNum" sz="quarter" idx="12"/>
          </p:nvPr>
        </p:nvSpPr>
        <p:spPr/>
        <p:txBody>
          <a:bodyPr/>
          <a:lstStyle/>
          <a:p>
            <a:fld id="{5FE48827-64E4-4EA4-BD8A-88D262835405}" type="slidenum">
              <a:rPr lang="en-SG" smtClean="0"/>
              <a:t>‹#›</a:t>
            </a:fld>
            <a:endParaRPr lang="en-SG"/>
          </a:p>
        </p:txBody>
      </p:sp>
    </p:spTree>
    <p:extLst>
      <p:ext uri="{BB962C8B-B14F-4D97-AF65-F5344CB8AC3E}">
        <p14:creationId xmlns:p14="http://schemas.microsoft.com/office/powerpoint/2010/main" val="286805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1889A-99BB-E3D5-3588-D25CCBF5DA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8485BDE-81A3-B971-C384-E9553CB29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482FE1A-9763-4F22-5C20-C298A773B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7DFAEC-7316-4E90-929A-CA69C615478C}" type="datetimeFigureOut">
              <a:rPr lang="en-SG" smtClean="0"/>
              <a:t>26/5/2025</a:t>
            </a:fld>
            <a:endParaRPr lang="en-SG"/>
          </a:p>
        </p:txBody>
      </p:sp>
      <p:sp>
        <p:nvSpPr>
          <p:cNvPr id="5" name="Footer Placeholder 4">
            <a:extLst>
              <a:ext uri="{FF2B5EF4-FFF2-40B4-BE49-F238E27FC236}">
                <a16:creationId xmlns:a16="http://schemas.microsoft.com/office/drawing/2014/main" id="{9FCB5340-F868-6461-16B3-436DC6AA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913EEC95-C0F3-3917-548A-123D48A88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E48827-64E4-4EA4-BD8A-88D262835405}" type="slidenum">
              <a:rPr lang="en-SG" smtClean="0"/>
              <a:t>‹#›</a:t>
            </a:fld>
            <a:endParaRPr lang="en-SG"/>
          </a:p>
        </p:txBody>
      </p:sp>
    </p:spTree>
    <p:extLst>
      <p:ext uri="{BB962C8B-B14F-4D97-AF65-F5344CB8AC3E}">
        <p14:creationId xmlns:p14="http://schemas.microsoft.com/office/powerpoint/2010/main" val="2824634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A5-7439-3E78-2ED9-C892F2918C5C}"/>
              </a:ext>
            </a:extLst>
          </p:cNvPr>
          <p:cNvSpPr>
            <a:spLocks noGrp="1"/>
          </p:cNvSpPr>
          <p:nvPr>
            <p:ph type="ctrTitle"/>
          </p:nvPr>
        </p:nvSpPr>
        <p:spPr>
          <a:xfrm>
            <a:off x="1524000" y="0"/>
            <a:ext cx="9144000" cy="2387600"/>
          </a:xfrm>
        </p:spPr>
        <p:txBody>
          <a:bodyPr/>
          <a:lstStyle/>
          <a:p>
            <a:r>
              <a:rPr lang="en-SG" dirty="0"/>
              <a:t>DELE CA1 Part A : CNN</a:t>
            </a:r>
          </a:p>
        </p:txBody>
      </p:sp>
      <p:sp>
        <p:nvSpPr>
          <p:cNvPr id="3" name="Subtitle 2">
            <a:extLst>
              <a:ext uri="{FF2B5EF4-FFF2-40B4-BE49-F238E27FC236}">
                <a16:creationId xmlns:a16="http://schemas.microsoft.com/office/drawing/2014/main" id="{08F85AE8-1B31-B6BD-5EF5-D9B70D2E65AD}"/>
              </a:ext>
            </a:extLst>
          </p:cNvPr>
          <p:cNvSpPr>
            <a:spLocks noGrp="1"/>
          </p:cNvSpPr>
          <p:nvPr>
            <p:ph type="subTitle" idx="1"/>
          </p:nvPr>
        </p:nvSpPr>
        <p:spPr>
          <a:xfrm>
            <a:off x="1524000" y="2387600"/>
            <a:ext cx="9144000" cy="1655762"/>
          </a:xfrm>
        </p:spPr>
        <p:txBody>
          <a:bodyPr/>
          <a:lstStyle/>
          <a:p>
            <a:r>
              <a:rPr lang="en-SG" dirty="0"/>
              <a:t>Tan Eu Zin </a:t>
            </a:r>
          </a:p>
          <a:p>
            <a:r>
              <a:rPr lang="en-SG" dirty="0"/>
              <a:t>P2415927</a:t>
            </a:r>
          </a:p>
          <a:p>
            <a:r>
              <a:rPr lang="en-SG" dirty="0"/>
              <a:t>DAAA/FT/2B/22</a:t>
            </a:r>
          </a:p>
        </p:txBody>
      </p:sp>
      <p:sp>
        <p:nvSpPr>
          <p:cNvPr id="5" name="TextBox 4">
            <a:extLst>
              <a:ext uri="{FF2B5EF4-FFF2-40B4-BE49-F238E27FC236}">
                <a16:creationId xmlns:a16="http://schemas.microsoft.com/office/drawing/2014/main" id="{5961CE6E-257B-C730-CE7F-A309F8308007}"/>
              </a:ext>
            </a:extLst>
          </p:cNvPr>
          <p:cNvSpPr txBox="1"/>
          <p:nvPr/>
        </p:nvSpPr>
        <p:spPr>
          <a:xfrm>
            <a:off x="801329" y="4775200"/>
            <a:ext cx="10589342" cy="707886"/>
          </a:xfrm>
          <a:prstGeom prst="rect">
            <a:avLst/>
          </a:prstGeom>
          <a:noFill/>
        </p:spPr>
        <p:txBody>
          <a:bodyPr wrap="square">
            <a:spAutoFit/>
          </a:bodyPr>
          <a:lstStyle/>
          <a:p>
            <a:pPr algn="ctr"/>
            <a:r>
              <a:rPr lang="en-SG" sz="4000" dirty="0"/>
              <a:t>Starting with data cleaning and observation…</a:t>
            </a:r>
          </a:p>
        </p:txBody>
      </p:sp>
    </p:spTree>
    <p:extLst>
      <p:ext uri="{BB962C8B-B14F-4D97-AF65-F5344CB8AC3E}">
        <p14:creationId xmlns:p14="http://schemas.microsoft.com/office/powerpoint/2010/main" val="453496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D899-23FC-D0A8-1C65-4A75887E5F56}"/>
              </a:ext>
            </a:extLst>
          </p:cNvPr>
          <p:cNvSpPr>
            <a:spLocks noGrp="1"/>
          </p:cNvSpPr>
          <p:nvPr>
            <p:ph type="title"/>
          </p:nvPr>
        </p:nvSpPr>
        <p:spPr>
          <a:xfrm>
            <a:off x="838200" y="2766218"/>
            <a:ext cx="10515600" cy="1325563"/>
          </a:xfrm>
        </p:spPr>
        <p:txBody>
          <a:bodyPr/>
          <a:lstStyle/>
          <a:p>
            <a:pPr algn="ctr"/>
            <a:r>
              <a:rPr lang="en-SG" dirty="0"/>
              <a:t>23 x 23</a:t>
            </a:r>
          </a:p>
        </p:txBody>
      </p:sp>
    </p:spTree>
    <p:extLst>
      <p:ext uri="{BB962C8B-B14F-4D97-AF65-F5344CB8AC3E}">
        <p14:creationId xmlns:p14="http://schemas.microsoft.com/office/powerpoint/2010/main" val="156174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E267101-3114-9991-703F-FCF268E38AA1}"/>
              </a:ext>
            </a:extLst>
          </p:cNvPr>
          <p:cNvSpPr txBox="1"/>
          <p:nvPr/>
        </p:nvSpPr>
        <p:spPr>
          <a:xfrm>
            <a:off x="1568245" y="229854"/>
            <a:ext cx="9055510" cy="1200329"/>
          </a:xfrm>
          <a:prstGeom prst="rect">
            <a:avLst/>
          </a:prstGeom>
          <a:noFill/>
        </p:spPr>
        <p:txBody>
          <a:bodyPr wrap="square" rtlCol="0">
            <a:spAutoFit/>
          </a:bodyPr>
          <a:lstStyle/>
          <a:p>
            <a:r>
              <a:rPr lang="en-SG" b="1" dirty="0"/>
              <a:t>Now we define our base 23x23 model </a:t>
            </a:r>
            <a:r>
              <a:rPr lang="en-SG" dirty="0"/>
              <a:t>: This model with its layers was experimented with and slowly derived by adding layers, changing parameters manually through repeated visualisation, to ensure that it is not overfitting (or at least not overfitting too much), and since the layers are tuned manually, this will not be tuned again.</a:t>
            </a:r>
          </a:p>
        </p:txBody>
      </p:sp>
      <p:pic>
        <p:nvPicPr>
          <p:cNvPr id="4" name="Picture 3">
            <a:extLst>
              <a:ext uri="{FF2B5EF4-FFF2-40B4-BE49-F238E27FC236}">
                <a16:creationId xmlns:a16="http://schemas.microsoft.com/office/drawing/2014/main" id="{C12EBB67-74D2-35C0-AB06-A4BCC04C7577}"/>
              </a:ext>
            </a:extLst>
          </p:cNvPr>
          <p:cNvPicPr>
            <a:picLocks noChangeAspect="1"/>
          </p:cNvPicPr>
          <p:nvPr/>
        </p:nvPicPr>
        <p:blipFill>
          <a:blip r:embed="rId2"/>
          <a:stretch>
            <a:fillRect/>
          </a:stretch>
        </p:blipFill>
        <p:spPr>
          <a:xfrm>
            <a:off x="0" y="1535970"/>
            <a:ext cx="5838317" cy="3786060"/>
          </a:xfrm>
          <a:prstGeom prst="rect">
            <a:avLst/>
          </a:prstGeom>
        </p:spPr>
      </p:pic>
      <p:pic>
        <p:nvPicPr>
          <p:cNvPr id="6" name="Picture 5">
            <a:extLst>
              <a:ext uri="{FF2B5EF4-FFF2-40B4-BE49-F238E27FC236}">
                <a16:creationId xmlns:a16="http://schemas.microsoft.com/office/drawing/2014/main" id="{96934347-6161-94C3-7C6E-7D9F0FB34718}"/>
              </a:ext>
            </a:extLst>
          </p:cNvPr>
          <p:cNvPicPr>
            <a:picLocks noChangeAspect="1"/>
          </p:cNvPicPr>
          <p:nvPr/>
        </p:nvPicPr>
        <p:blipFill>
          <a:blip r:embed="rId3"/>
          <a:stretch>
            <a:fillRect/>
          </a:stretch>
        </p:blipFill>
        <p:spPr>
          <a:xfrm>
            <a:off x="5993435" y="1535970"/>
            <a:ext cx="4853435" cy="4226667"/>
          </a:xfrm>
          <a:prstGeom prst="rect">
            <a:avLst/>
          </a:prstGeom>
        </p:spPr>
      </p:pic>
      <p:pic>
        <p:nvPicPr>
          <p:cNvPr id="8" name="Picture 7">
            <a:extLst>
              <a:ext uri="{FF2B5EF4-FFF2-40B4-BE49-F238E27FC236}">
                <a16:creationId xmlns:a16="http://schemas.microsoft.com/office/drawing/2014/main" id="{FDE9E163-C9F1-3DBF-6CC1-7AED5F62B170}"/>
              </a:ext>
            </a:extLst>
          </p:cNvPr>
          <p:cNvPicPr>
            <a:picLocks noChangeAspect="1"/>
          </p:cNvPicPr>
          <p:nvPr/>
        </p:nvPicPr>
        <p:blipFill>
          <a:blip r:embed="rId4"/>
          <a:stretch>
            <a:fillRect/>
          </a:stretch>
        </p:blipFill>
        <p:spPr>
          <a:xfrm>
            <a:off x="5993435" y="5762637"/>
            <a:ext cx="5034669" cy="508308"/>
          </a:xfrm>
          <a:prstGeom prst="rect">
            <a:avLst/>
          </a:prstGeom>
        </p:spPr>
      </p:pic>
    </p:spTree>
    <p:extLst>
      <p:ext uri="{BB962C8B-B14F-4D97-AF65-F5344CB8AC3E}">
        <p14:creationId xmlns:p14="http://schemas.microsoft.com/office/powerpoint/2010/main" val="2448917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21AAE2-F4C2-51CB-AC14-6F756E5E3E27}"/>
              </a:ext>
            </a:extLst>
          </p:cNvPr>
          <p:cNvSpPr txBox="1"/>
          <p:nvPr/>
        </p:nvSpPr>
        <p:spPr>
          <a:xfrm>
            <a:off x="2428568" y="929398"/>
            <a:ext cx="7334864" cy="646331"/>
          </a:xfrm>
          <a:prstGeom prst="rect">
            <a:avLst/>
          </a:prstGeom>
          <a:noFill/>
        </p:spPr>
        <p:txBody>
          <a:bodyPr wrap="square" rtlCol="0">
            <a:spAutoFit/>
          </a:bodyPr>
          <a:lstStyle/>
          <a:p>
            <a:r>
              <a:rPr lang="en-SG" dirty="0"/>
              <a:t>This model makes use of early stopping and </a:t>
            </a:r>
            <a:r>
              <a:rPr lang="en-SG" dirty="0" err="1"/>
              <a:t>reduceLROnPlateau</a:t>
            </a:r>
            <a:r>
              <a:rPr lang="en-SG" dirty="0"/>
              <a:t> when fitting on train data, and this is the result </a:t>
            </a:r>
          </a:p>
        </p:txBody>
      </p:sp>
      <p:sp>
        <p:nvSpPr>
          <p:cNvPr id="6" name="TextBox 5">
            <a:extLst>
              <a:ext uri="{FF2B5EF4-FFF2-40B4-BE49-F238E27FC236}">
                <a16:creationId xmlns:a16="http://schemas.microsoft.com/office/drawing/2014/main" id="{764321A8-6C31-2544-8CCD-715075B41E2C}"/>
              </a:ext>
            </a:extLst>
          </p:cNvPr>
          <p:cNvSpPr txBox="1"/>
          <p:nvPr/>
        </p:nvSpPr>
        <p:spPr>
          <a:xfrm>
            <a:off x="2762865" y="4394640"/>
            <a:ext cx="6666270" cy="1200329"/>
          </a:xfrm>
          <a:prstGeom prst="rect">
            <a:avLst/>
          </a:prstGeom>
          <a:noFill/>
        </p:spPr>
        <p:txBody>
          <a:bodyPr wrap="square" rtlCol="0">
            <a:spAutoFit/>
          </a:bodyPr>
          <a:lstStyle/>
          <a:p>
            <a:r>
              <a:rPr lang="en-SG" dirty="0"/>
              <a:t>We use </a:t>
            </a:r>
            <a:r>
              <a:rPr lang="en-SG" b="1" dirty="0" err="1"/>
              <a:t>categorical_crossentropy</a:t>
            </a:r>
            <a:r>
              <a:rPr lang="en-SG" b="1" dirty="0"/>
              <a:t> </a:t>
            </a:r>
            <a:r>
              <a:rPr lang="en-SG" dirty="0"/>
              <a:t>loss as this is the usual loss metric for multi-class classification, and </a:t>
            </a:r>
            <a:r>
              <a:rPr lang="en-SG" b="1" dirty="0"/>
              <a:t>accuracy</a:t>
            </a:r>
            <a:r>
              <a:rPr lang="en-SG" dirty="0"/>
              <a:t> as it is a metric to measure general performance for classification models. We also use </a:t>
            </a:r>
            <a:r>
              <a:rPr lang="en-SG" b="1" dirty="0"/>
              <a:t>precision</a:t>
            </a:r>
            <a:r>
              <a:rPr lang="en-SG" dirty="0"/>
              <a:t> to track the number of </a:t>
            </a:r>
            <a:r>
              <a:rPr lang="en-SG" u="sng" dirty="0"/>
              <a:t>true positives.</a:t>
            </a:r>
          </a:p>
        </p:txBody>
      </p:sp>
      <p:pic>
        <p:nvPicPr>
          <p:cNvPr id="8" name="Picture 7">
            <a:extLst>
              <a:ext uri="{FF2B5EF4-FFF2-40B4-BE49-F238E27FC236}">
                <a16:creationId xmlns:a16="http://schemas.microsoft.com/office/drawing/2014/main" id="{A8719B8B-4936-FE59-A506-AB58FD695DF1}"/>
              </a:ext>
            </a:extLst>
          </p:cNvPr>
          <p:cNvPicPr>
            <a:picLocks noChangeAspect="1"/>
          </p:cNvPicPr>
          <p:nvPr/>
        </p:nvPicPr>
        <p:blipFill>
          <a:blip r:embed="rId2"/>
          <a:stretch>
            <a:fillRect/>
          </a:stretch>
        </p:blipFill>
        <p:spPr>
          <a:xfrm>
            <a:off x="3600939" y="2094271"/>
            <a:ext cx="4990122" cy="1821490"/>
          </a:xfrm>
          <a:prstGeom prst="rect">
            <a:avLst/>
          </a:prstGeom>
        </p:spPr>
      </p:pic>
    </p:spTree>
    <p:extLst>
      <p:ext uri="{BB962C8B-B14F-4D97-AF65-F5344CB8AC3E}">
        <p14:creationId xmlns:p14="http://schemas.microsoft.com/office/powerpoint/2010/main" val="1068540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FCC31E-16D1-8ED6-4DFB-0EAE45568B8F}"/>
              </a:ext>
            </a:extLst>
          </p:cNvPr>
          <p:cNvSpPr txBox="1"/>
          <p:nvPr/>
        </p:nvSpPr>
        <p:spPr>
          <a:xfrm>
            <a:off x="1686231" y="0"/>
            <a:ext cx="8819536" cy="923330"/>
          </a:xfrm>
          <a:prstGeom prst="rect">
            <a:avLst/>
          </a:prstGeom>
          <a:noFill/>
        </p:spPr>
        <p:txBody>
          <a:bodyPr wrap="square" rtlCol="0">
            <a:spAutoFit/>
          </a:bodyPr>
          <a:lstStyle/>
          <a:p>
            <a:pPr algn="ctr"/>
            <a:r>
              <a:rPr lang="en-SG" b="1" dirty="0"/>
              <a:t>Looking at the history plots, the model seems to be generalizing well after being tuned manually to get the best result. Now we can proceed to hyperparameter tuning.</a:t>
            </a:r>
          </a:p>
        </p:txBody>
      </p:sp>
      <p:cxnSp>
        <p:nvCxnSpPr>
          <p:cNvPr id="8" name="Straight Connector 7">
            <a:extLst>
              <a:ext uri="{FF2B5EF4-FFF2-40B4-BE49-F238E27FC236}">
                <a16:creationId xmlns:a16="http://schemas.microsoft.com/office/drawing/2014/main" id="{C402BA80-FB20-3329-3F90-77FB55E5547A}"/>
              </a:ext>
            </a:extLst>
          </p:cNvPr>
          <p:cNvCxnSpPr/>
          <p:nvPr/>
        </p:nvCxnSpPr>
        <p:spPr>
          <a:xfrm>
            <a:off x="0" y="660449"/>
            <a:ext cx="12192000" cy="49592"/>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E2A0189-71C0-E4BF-F451-EF7F69B6F338}"/>
              </a:ext>
            </a:extLst>
          </p:cNvPr>
          <p:cNvSpPr txBox="1"/>
          <p:nvPr/>
        </p:nvSpPr>
        <p:spPr>
          <a:xfrm>
            <a:off x="494890" y="4720223"/>
            <a:ext cx="5669936" cy="1477328"/>
          </a:xfrm>
          <a:prstGeom prst="rect">
            <a:avLst/>
          </a:prstGeom>
          <a:noFill/>
        </p:spPr>
        <p:txBody>
          <a:bodyPr wrap="square" rtlCol="0">
            <a:spAutoFit/>
          </a:bodyPr>
          <a:lstStyle/>
          <a:p>
            <a:r>
              <a:rPr lang="en-SG" dirty="0"/>
              <a:t>We can see the model generalizes well and it generally predicts most of the labels correctly, but there are some common areas of false positives where mistakes are generally made. We will try hyperparameter tuning to make the model better first.</a:t>
            </a:r>
          </a:p>
        </p:txBody>
      </p:sp>
      <p:pic>
        <p:nvPicPr>
          <p:cNvPr id="3" name="Picture 2">
            <a:extLst>
              <a:ext uri="{FF2B5EF4-FFF2-40B4-BE49-F238E27FC236}">
                <a16:creationId xmlns:a16="http://schemas.microsoft.com/office/drawing/2014/main" id="{234A4B5A-FB25-5C98-EC5E-C8D1CD2C0054}"/>
              </a:ext>
            </a:extLst>
          </p:cNvPr>
          <p:cNvPicPr>
            <a:picLocks noChangeAspect="1"/>
          </p:cNvPicPr>
          <p:nvPr/>
        </p:nvPicPr>
        <p:blipFill>
          <a:blip r:embed="rId2"/>
          <a:stretch>
            <a:fillRect/>
          </a:stretch>
        </p:blipFill>
        <p:spPr>
          <a:xfrm>
            <a:off x="144209" y="1437226"/>
            <a:ext cx="7266039" cy="2329494"/>
          </a:xfrm>
          <a:prstGeom prst="rect">
            <a:avLst/>
          </a:prstGeom>
        </p:spPr>
      </p:pic>
      <p:pic>
        <p:nvPicPr>
          <p:cNvPr id="5" name="Picture 4">
            <a:extLst>
              <a:ext uri="{FF2B5EF4-FFF2-40B4-BE49-F238E27FC236}">
                <a16:creationId xmlns:a16="http://schemas.microsoft.com/office/drawing/2014/main" id="{7E65D12F-C1B7-9A7C-2E7E-6FCFEE001016}"/>
              </a:ext>
            </a:extLst>
          </p:cNvPr>
          <p:cNvPicPr>
            <a:picLocks noChangeAspect="1"/>
          </p:cNvPicPr>
          <p:nvPr/>
        </p:nvPicPr>
        <p:blipFill>
          <a:blip r:embed="rId3"/>
          <a:stretch>
            <a:fillRect/>
          </a:stretch>
        </p:blipFill>
        <p:spPr>
          <a:xfrm>
            <a:off x="7410248" y="2455975"/>
            <a:ext cx="4781752" cy="4352431"/>
          </a:xfrm>
          <a:prstGeom prst="rect">
            <a:avLst/>
          </a:prstGeom>
        </p:spPr>
      </p:pic>
    </p:spTree>
    <p:extLst>
      <p:ext uri="{BB962C8B-B14F-4D97-AF65-F5344CB8AC3E}">
        <p14:creationId xmlns:p14="http://schemas.microsoft.com/office/powerpoint/2010/main" val="165528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8164-2099-5F3E-1D7D-5693C3C01D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B50715-AEDF-BAF6-1250-BD822762E75B}"/>
              </a:ext>
            </a:extLst>
          </p:cNvPr>
          <p:cNvPicPr>
            <a:picLocks noChangeAspect="1"/>
          </p:cNvPicPr>
          <p:nvPr/>
        </p:nvPicPr>
        <p:blipFill>
          <a:blip r:embed="rId2"/>
          <a:stretch>
            <a:fillRect/>
          </a:stretch>
        </p:blipFill>
        <p:spPr>
          <a:xfrm>
            <a:off x="760367" y="1051185"/>
            <a:ext cx="6473482" cy="1277433"/>
          </a:xfrm>
          <a:prstGeom prst="rect">
            <a:avLst/>
          </a:prstGeom>
        </p:spPr>
      </p:pic>
      <p:sp>
        <p:nvSpPr>
          <p:cNvPr id="5" name="TextBox 4">
            <a:extLst>
              <a:ext uri="{FF2B5EF4-FFF2-40B4-BE49-F238E27FC236}">
                <a16:creationId xmlns:a16="http://schemas.microsoft.com/office/drawing/2014/main" id="{39B23036-F01A-EE56-7314-E8499ED24CA4}"/>
              </a:ext>
            </a:extLst>
          </p:cNvPr>
          <p:cNvSpPr txBox="1"/>
          <p:nvPr/>
        </p:nvSpPr>
        <p:spPr>
          <a:xfrm>
            <a:off x="7582351" y="1228236"/>
            <a:ext cx="3849282" cy="923330"/>
          </a:xfrm>
          <a:prstGeom prst="rect">
            <a:avLst/>
          </a:prstGeom>
          <a:noFill/>
        </p:spPr>
        <p:txBody>
          <a:bodyPr wrap="square" rtlCol="0">
            <a:spAutoFit/>
          </a:bodyPr>
          <a:lstStyle/>
          <a:p>
            <a:r>
              <a:rPr lang="en-SG" dirty="0"/>
              <a:t>We will tune the learning rate and batch size, which are parameters not inside the layers of the CNN model.</a:t>
            </a:r>
          </a:p>
        </p:txBody>
      </p:sp>
      <p:sp>
        <p:nvSpPr>
          <p:cNvPr id="7" name="TextBox 6">
            <a:extLst>
              <a:ext uri="{FF2B5EF4-FFF2-40B4-BE49-F238E27FC236}">
                <a16:creationId xmlns:a16="http://schemas.microsoft.com/office/drawing/2014/main" id="{C6045EED-6D83-50D7-96CA-CBC0D292CA35}"/>
              </a:ext>
            </a:extLst>
          </p:cNvPr>
          <p:cNvSpPr txBox="1"/>
          <p:nvPr/>
        </p:nvSpPr>
        <p:spPr>
          <a:xfrm>
            <a:off x="6349208" y="3622879"/>
            <a:ext cx="5594552" cy="923330"/>
          </a:xfrm>
          <a:prstGeom prst="rect">
            <a:avLst/>
          </a:prstGeom>
          <a:noFill/>
        </p:spPr>
        <p:txBody>
          <a:bodyPr wrap="square" rtlCol="0">
            <a:spAutoFit/>
          </a:bodyPr>
          <a:lstStyle/>
          <a:p>
            <a:r>
              <a:rPr lang="en-SG" dirty="0"/>
              <a:t>After hyperparameter tuning, these are the best performing hyperparameters that we got, now we fill fit our final model with the new hyperparameters.</a:t>
            </a:r>
          </a:p>
        </p:txBody>
      </p:sp>
      <p:pic>
        <p:nvPicPr>
          <p:cNvPr id="3" name="Picture 2">
            <a:extLst>
              <a:ext uri="{FF2B5EF4-FFF2-40B4-BE49-F238E27FC236}">
                <a16:creationId xmlns:a16="http://schemas.microsoft.com/office/drawing/2014/main" id="{1BC32E2F-FF48-E02B-1BA0-BE56AD61B301}"/>
              </a:ext>
            </a:extLst>
          </p:cNvPr>
          <p:cNvPicPr>
            <a:picLocks noChangeAspect="1"/>
          </p:cNvPicPr>
          <p:nvPr/>
        </p:nvPicPr>
        <p:blipFill>
          <a:blip r:embed="rId3"/>
          <a:stretch>
            <a:fillRect/>
          </a:stretch>
        </p:blipFill>
        <p:spPr>
          <a:xfrm>
            <a:off x="870781" y="2959423"/>
            <a:ext cx="4972013" cy="2216587"/>
          </a:xfrm>
          <a:prstGeom prst="rect">
            <a:avLst/>
          </a:prstGeom>
        </p:spPr>
      </p:pic>
    </p:spTree>
    <p:extLst>
      <p:ext uri="{BB962C8B-B14F-4D97-AF65-F5344CB8AC3E}">
        <p14:creationId xmlns:p14="http://schemas.microsoft.com/office/powerpoint/2010/main" val="2582455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3CC9EE-96D3-691C-145F-998CEAAAE521}"/>
              </a:ext>
            </a:extLst>
          </p:cNvPr>
          <p:cNvSpPr txBox="1"/>
          <p:nvPr/>
        </p:nvSpPr>
        <p:spPr>
          <a:xfrm>
            <a:off x="4237702" y="56847"/>
            <a:ext cx="3628103" cy="369332"/>
          </a:xfrm>
          <a:prstGeom prst="rect">
            <a:avLst/>
          </a:prstGeom>
          <a:noFill/>
        </p:spPr>
        <p:txBody>
          <a:bodyPr wrap="square" rtlCol="0">
            <a:spAutoFit/>
          </a:bodyPr>
          <a:lstStyle/>
          <a:p>
            <a:pPr algn="ctr"/>
            <a:r>
              <a:rPr lang="en-SG" b="1" u="sng" dirty="0"/>
              <a:t>CLASS WEIGHTS</a:t>
            </a:r>
          </a:p>
        </p:txBody>
      </p:sp>
      <p:sp>
        <p:nvSpPr>
          <p:cNvPr id="8" name="TextBox 7">
            <a:extLst>
              <a:ext uri="{FF2B5EF4-FFF2-40B4-BE49-F238E27FC236}">
                <a16:creationId xmlns:a16="http://schemas.microsoft.com/office/drawing/2014/main" id="{1CB28A7C-D565-B640-2724-3B8DC3E9BB03}"/>
              </a:ext>
            </a:extLst>
          </p:cNvPr>
          <p:cNvSpPr txBox="1"/>
          <p:nvPr/>
        </p:nvSpPr>
        <p:spPr>
          <a:xfrm>
            <a:off x="2605546" y="399830"/>
            <a:ext cx="6892413" cy="923330"/>
          </a:xfrm>
          <a:prstGeom prst="rect">
            <a:avLst/>
          </a:prstGeom>
          <a:noFill/>
        </p:spPr>
        <p:txBody>
          <a:bodyPr wrap="square" rtlCol="0">
            <a:spAutoFit/>
          </a:bodyPr>
          <a:lstStyle/>
          <a:p>
            <a:r>
              <a:rPr lang="en-SG" dirty="0"/>
              <a:t>While tuning, we see that there is an issue where there are always patches on the confusion matrix (more than 10 false positives), and it always occurs at the same place : </a:t>
            </a:r>
          </a:p>
        </p:txBody>
      </p:sp>
      <p:pic>
        <p:nvPicPr>
          <p:cNvPr id="10" name="Picture 9">
            <a:extLst>
              <a:ext uri="{FF2B5EF4-FFF2-40B4-BE49-F238E27FC236}">
                <a16:creationId xmlns:a16="http://schemas.microsoft.com/office/drawing/2014/main" id="{C9D1F147-082E-2AFF-C0A4-75867743C271}"/>
              </a:ext>
            </a:extLst>
          </p:cNvPr>
          <p:cNvPicPr>
            <a:picLocks noChangeAspect="1"/>
          </p:cNvPicPr>
          <p:nvPr/>
        </p:nvPicPr>
        <p:blipFill>
          <a:blip r:embed="rId2"/>
          <a:stretch>
            <a:fillRect/>
          </a:stretch>
        </p:blipFill>
        <p:spPr>
          <a:xfrm>
            <a:off x="321446" y="1550770"/>
            <a:ext cx="4948644" cy="4340496"/>
          </a:xfrm>
          <a:prstGeom prst="rect">
            <a:avLst/>
          </a:prstGeom>
        </p:spPr>
      </p:pic>
      <p:pic>
        <p:nvPicPr>
          <p:cNvPr id="12" name="Picture 11">
            <a:extLst>
              <a:ext uri="{FF2B5EF4-FFF2-40B4-BE49-F238E27FC236}">
                <a16:creationId xmlns:a16="http://schemas.microsoft.com/office/drawing/2014/main" id="{BDA0842A-99C2-21CE-8867-C314F3E0ED1A}"/>
              </a:ext>
            </a:extLst>
          </p:cNvPr>
          <p:cNvPicPr>
            <a:picLocks noChangeAspect="1"/>
          </p:cNvPicPr>
          <p:nvPr/>
        </p:nvPicPr>
        <p:blipFill>
          <a:blip r:embed="rId3"/>
          <a:stretch>
            <a:fillRect/>
          </a:stretch>
        </p:blipFill>
        <p:spPr>
          <a:xfrm>
            <a:off x="5916457" y="1476860"/>
            <a:ext cx="5557785" cy="4874780"/>
          </a:xfrm>
          <a:prstGeom prst="rect">
            <a:avLst/>
          </a:prstGeom>
        </p:spPr>
      </p:pic>
    </p:spTree>
    <p:extLst>
      <p:ext uri="{BB962C8B-B14F-4D97-AF65-F5344CB8AC3E}">
        <p14:creationId xmlns:p14="http://schemas.microsoft.com/office/powerpoint/2010/main" val="362239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8C9876-0E11-97D9-6DA3-DDAB02E9AD37}"/>
              </a:ext>
            </a:extLst>
          </p:cNvPr>
          <p:cNvPicPr>
            <a:picLocks noChangeAspect="1"/>
          </p:cNvPicPr>
          <p:nvPr/>
        </p:nvPicPr>
        <p:blipFill>
          <a:blip r:embed="rId2"/>
          <a:stretch>
            <a:fillRect/>
          </a:stretch>
        </p:blipFill>
        <p:spPr>
          <a:xfrm>
            <a:off x="1208992" y="3681757"/>
            <a:ext cx="9774014" cy="1657581"/>
          </a:xfrm>
          <a:prstGeom prst="rect">
            <a:avLst/>
          </a:prstGeom>
        </p:spPr>
      </p:pic>
      <p:sp>
        <p:nvSpPr>
          <p:cNvPr id="5" name="TextBox 4">
            <a:extLst>
              <a:ext uri="{FF2B5EF4-FFF2-40B4-BE49-F238E27FC236}">
                <a16:creationId xmlns:a16="http://schemas.microsoft.com/office/drawing/2014/main" id="{83AE85EB-2A91-4118-1268-AD30752F4EEC}"/>
              </a:ext>
            </a:extLst>
          </p:cNvPr>
          <p:cNvSpPr txBox="1"/>
          <p:nvPr/>
        </p:nvSpPr>
        <p:spPr>
          <a:xfrm>
            <a:off x="3249561" y="1622322"/>
            <a:ext cx="5692877" cy="1477328"/>
          </a:xfrm>
          <a:prstGeom prst="rect">
            <a:avLst/>
          </a:prstGeom>
          <a:noFill/>
        </p:spPr>
        <p:txBody>
          <a:bodyPr wrap="square" rtlCol="0">
            <a:spAutoFit/>
          </a:bodyPr>
          <a:lstStyle/>
          <a:p>
            <a:r>
              <a:rPr lang="en-SG" dirty="0"/>
              <a:t>We will use class weights to fix this issue. Class weights rebalances the importance of each sample during training which shifts the models focus to learning the distinguishing features instead of just getting minimizing overall loss. </a:t>
            </a:r>
          </a:p>
        </p:txBody>
      </p:sp>
    </p:spTree>
    <p:extLst>
      <p:ext uri="{BB962C8B-B14F-4D97-AF65-F5344CB8AC3E}">
        <p14:creationId xmlns:p14="http://schemas.microsoft.com/office/powerpoint/2010/main" val="255666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BCDEF7-6C5E-6B04-639B-7A068870B6F9}"/>
              </a:ext>
            </a:extLst>
          </p:cNvPr>
          <p:cNvPicPr>
            <a:picLocks noChangeAspect="1"/>
          </p:cNvPicPr>
          <p:nvPr/>
        </p:nvPicPr>
        <p:blipFill>
          <a:blip r:embed="rId2"/>
          <a:stretch>
            <a:fillRect/>
          </a:stretch>
        </p:blipFill>
        <p:spPr>
          <a:xfrm>
            <a:off x="3075274" y="387244"/>
            <a:ext cx="2703872" cy="1036286"/>
          </a:xfrm>
          <a:prstGeom prst="rect">
            <a:avLst/>
          </a:prstGeom>
        </p:spPr>
      </p:pic>
      <p:sp>
        <p:nvSpPr>
          <p:cNvPr id="6" name="TextBox 5">
            <a:extLst>
              <a:ext uri="{FF2B5EF4-FFF2-40B4-BE49-F238E27FC236}">
                <a16:creationId xmlns:a16="http://schemas.microsoft.com/office/drawing/2014/main" id="{89400AAA-DA79-4F21-A573-11C2D8DB1DED}"/>
              </a:ext>
            </a:extLst>
          </p:cNvPr>
          <p:cNvSpPr txBox="1"/>
          <p:nvPr/>
        </p:nvSpPr>
        <p:spPr>
          <a:xfrm>
            <a:off x="6577780" y="720721"/>
            <a:ext cx="1966452" cy="369332"/>
          </a:xfrm>
          <a:prstGeom prst="rect">
            <a:avLst/>
          </a:prstGeom>
          <a:noFill/>
        </p:spPr>
        <p:txBody>
          <a:bodyPr wrap="square" rtlCol="0">
            <a:spAutoFit/>
          </a:bodyPr>
          <a:lstStyle/>
          <a:p>
            <a:r>
              <a:rPr lang="en-SG" dirty="0"/>
              <a:t>Final test result </a:t>
            </a:r>
          </a:p>
        </p:txBody>
      </p:sp>
      <p:pic>
        <p:nvPicPr>
          <p:cNvPr id="7" name="Picture 6">
            <a:extLst>
              <a:ext uri="{FF2B5EF4-FFF2-40B4-BE49-F238E27FC236}">
                <a16:creationId xmlns:a16="http://schemas.microsoft.com/office/drawing/2014/main" id="{02AA3824-A8F7-D7C0-5EF1-547F9107AD9C}"/>
              </a:ext>
            </a:extLst>
          </p:cNvPr>
          <p:cNvPicPr>
            <a:picLocks noChangeAspect="1"/>
          </p:cNvPicPr>
          <p:nvPr/>
        </p:nvPicPr>
        <p:blipFill>
          <a:blip r:embed="rId3"/>
          <a:stretch>
            <a:fillRect/>
          </a:stretch>
        </p:blipFill>
        <p:spPr>
          <a:xfrm>
            <a:off x="3007714" y="1996768"/>
            <a:ext cx="2838991" cy="1036286"/>
          </a:xfrm>
          <a:prstGeom prst="rect">
            <a:avLst/>
          </a:prstGeom>
        </p:spPr>
      </p:pic>
      <p:sp>
        <p:nvSpPr>
          <p:cNvPr id="8" name="TextBox 7">
            <a:extLst>
              <a:ext uri="{FF2B5EF4-FFF2-40B4-BE49-F238E27FC236}">
                <a16:creationId xmlns:a16="http://schemas.microsoft.com/office/drawing/2014/main" id="{CBD65DEB-F881-B431-4F55-C1BCEC28F4F8}"/>
              </a:ext>
            </a:extLst>
          </p:cNvPr>
          <p:cNvSpPr txBox="1"/>
          <p:nvPr/>
        </p:nvSpPr>
        <p:spPr>
          <a:xfrm>
            <a:off x="6971071" y="2330245"/>
            <a:ext cx="1966452" cy="369332"/>
          </a:xfrm>
          <a:prstGeom prst="rect">
            <a:avLst/>
          </a:prstGeom>
          <a:noFill/>
        </p:spPr>
        <p:txBody>
          <a:bodyPr wrap="square" rtlCol="0">
            <a:spAutoFit/>
          </a:bodyPr>
          <a:lstStyle/>
          <a:p>
            <a:r>
              <a:rPr lang="en-SG" dirty="0"/>
              <a:t>Initial test result </a:t>
            </a:r>
          </a:p>
        </p:txBody>
      </p:sp>
      <p:sp>
        <p:nvSpPr>
          <p:cNvPr id="9" name="TextBox 8">
            <a:extLst>
              <a:ext uri="{FF2B5EF4-FFF2-40B4-BE49-F238E27FC236}">
                <a16:creationId xmlns:a16="http://schemas.microsoft.com/office/drawing/2014/main" id="{406E4880-8887-2789-7AA2-EA831E078EA4}"/>
              </a:ext>
            </a:extLst>
          </p:cNvPr>
          <p:cNvSpPr txBox="1"/>
          <p:nvPr/>
        </p:nvSpPr>
        <p:spPr>
          <a:xfrm>
            <a:off x="3275569" y="4723834"/>
            <a:ext cx="5142271" cy="923330"/>
          </a:xfrm>
          <a:prstGeom prst="rect">
            <a:avLst/>
          </a:prstGeom>
          <a:noFill/>
        </p:spPr>
        <p:txBody>
          <a:bodyPr wrap="square" rtlCol="0">
            <a:spAutoFit/>
          </a:bodyPr>
          <a:lstStyle/>
          <a:p>
            <a:r>
              <a:rPr lang="en-SG" dirty="0"/>
              <a:t>We see that the final test result is not as good as the initial test result, with lower precision, higher loss, and lower accuracy.</a:t>
            </a:r>
          </a:p>
        </p:txBody>
      </p:sp>
    </p:spTree>
    <p:extLst>
      <p:ext uri="{BB962C8B-B14F-4D97-AF65-F5344CB8AC3E}">
        <p14:creationId xmlns:p14="http://schemas.microsoft.com/office/powerpoint/2010/main" val="168638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50230-D62E-3D8A-47FC-FDBB130A02EC}"/>
              </a:ext>
            </a:extLst>
          </p:cNvPr>
          <p:cNvPicPr>
            <a:picLocks noChangeAspect="1"/>
          </p:cNvPicPr>
          <p:nvPr/>
        </p:nvPicPr>
        <p:blipFill>
          <a:blip r:embed="rId2"/>
          <a:stretch>
            <a:fillRect/>
          </a:stretch>
        </p:blipFill>
        <p:spPr>
          <a:xfrm>
            <a:off x="3716594" y="0"/>
            <a:ext cx="8475406" cy="2717218"/>
          </a:xfrm>
          <a:prstGeom prst="rect">
            <a:avLst/>
          </a:prstGeom>
        </p:spPr>
      </p:pic>
      <p:sp>
        <p:nvSpPr>
          <p:cNvPr id="6" name="TextBox 5">
            <a:extLst>
              <a:ext uri="{FF2B5EF4-FFF2-40B4-BE49-F238E27FC236}">
                <a16:creationId xmlns:a16="http://schemas.microsoft.com/office/drawing/2014/main" id="{354874B2-EBF0-F309-EA2A-95A6031170AD}"/>
              </a:ext>
            </a:extLst>
          </p:cNvPr>
          <p:cNvSpPr txBox="1"/>
          <p:nvPr/>
        </p:nvSpPr>
        <p:spPr>
          <a:xfrm>
            <a:off x="1150373" y="1173943"/>
            <a:ext cx="1966452" cy="369332"/>
          </a:xfrm>
          <a:prstGeom prst="rect">
            <a:avLst/>
          </a:prstGeom>
          <a:noFill/>
        </p:spPr>
        <p:txBody>
          <a:bodyPr wrap="square" rtlCol="0">
            <a:spAutoFit/>
          </a:bodyPr>
          <a:lstStyle/>
          <a:p>
            <a:r>
              <a:rPr lang="en-SG" dirty="0"/>
              <a:t>Final test result </a:t>
            </a:r>
          </a:p>
        </p:txBody>
      </p:sp>
      <p:pic>
        <p:nvPicPr>
          <p:cNvPr id="8" name="Picture 7">
            <a:extLst>
              <a:ext uri="{FF2B5EF4-FFF2-40B4-BE49-F238E27FC236}">
                <a16:creationId xmlns:a16="http://schemas.microsoft.com/office/drawing/2014/main" id="{99C18955-1F91-4392-141C-3AAC68187127}"/>
              </a:ext>
            </a:extLst>
          </p:cNvPr>
          <p:cNvPicPr>
            <a:picLocks noChangeAspect="1"/>
          </p:cNvPicPr>
          <p:nvPr/>
        </p:nvPicPr>
        <p:blipFill>
          <a:blip r:embed="rId3"/>
          <a:stretch>
            <a:fillRect/>
          </a:stretch>
        </p:blipFill>
        <p:spPr>
          <a:xfrm>
            <a:off x="3716594" y="2961128"/>
            <a:ext cx="8475406" cy="2717218"/>
          </a:xfrm>
          <a:prstGeom prst="rect">
            <a:avLst/>
          </a:prstGeom>
        </p:spPr>
      </p:pic>
      <p:sp>
        <p:nvSpPr>
          <p:cNvPr id="9" name="TextBox 8">
            <a:extLst>
              <a:ext uri="{FF2B5EF4-FFF2-40B4-BE49-F238E27FC236}">
                <a16:creationId xmlns:a16="http://schemas.microsoft.com/office/drawing/2014/main" id="{8ED7527D-76E4-565C-76BE-B8BECFF770A1}"/>
              </a:ext>
            </a:extLst>
          </p:cNvPr>
          <p:cNvSpPr txBox="1"/>
          <p:nvPr/>
        </p:nvSpPr>
        <p:spPr>
          <a:xfrm>
            <a:off x="1288026" y="3677265"/>
            <a:ext cx="2133600" cy="369332"/>
          </a:xfrm>
          <a:prstGeom prst="rect">
            <a:avLst/>
          </a:prstGeom>
          <a:noFill/>
        </p:spPr>
        <p:txBody>
          <a:bodyPr wrap="square" rtlCol="0">
            <a:spAutoFit/>
          </a:bodyPr>
          <a:lstStyle/>
          <a:p>
            <a:r>
              <a:rPr lang="en-SG" dirty="0"/>
              <a:t>Initial test result</a:t>
            </a:r>
          </a:p>
        </p:txBody>
      </p:sp>
      <p:sp>
        <p:nvSpPr>
          <p:cNvPr id="10" name="TextBox 9">
            <a:extLst>
              <a:ext uri="{FF2B5EF4-FFF2-40B4-BE49-F238E27FC236}">
                <a16:creationId xmlns:a16="http://schemas.microsoft.com/office/drawing/2014/main" id="{02350AF0-617F-190C-7DF8-9B32FC7FF7B0}"/>
              </a:ext>
            </a:extLst>
          </p:cNvPr>
          <p:cNvSpPr txBox="1"/>
          <p:nvPr/>
        </p:nvSpPr>
        <p:spPr>
          <a:xfrm>
            <a:off x="1150373" y="5922256"/>
            <a:ext cx="9881421" cy="646331"/>
          </a:xfrm>
          <a:prstGeom prst="rect">
            <a:avLst/>
          </a:prstGeom>
          <a:noFill/>
        </p:spPr>
        <p:txBody>
          <a:bodyPr wrap="square" rtlCol="0">
            <a:spAutoFit/>
          </a:bodyPr>
          <a:lstStyle/>
          <a:p>
            <a:r>
              <a:rPr lang="en-SG" dirty="0"/>
              <a:t>Through the graphs, we can see however that the final model generalizes better on the data compared to the base model and is more consistent. This shows an improvement.</a:t>
            </a:r>
          </a:p>
        </p:txBody>
      </p:sp>
    </p:spTree>
    <p:extLst>
      <p:ext uri="{BB962C8B-B14F-4D97-AF65-F5344CB8AC3E}">
        <p14:creationId xmlns:p14="http://schemas.microsoft.com/office/powerpoint/2010/main" val="237805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4B0D5-D5D9-3F51-0631-60A6BF8A6CFD}"/>
              </a:ext>
            </a:extLst>
          </p:cNvPr>
          <p:cNvPicPr>
            <a:picLocks noChangeAspect="1"/>
          </p:cNvPicPr>
          <p:nvPr/>
        </p:nvPicPr>
        <p:blipFill>
          <a:blip r:embed="rId2"/>
          <a:stretch>
            <a:fillRect/>
          </a:stretch>
        </p:blipFill>
        <p:spPr>
          <a:xfrm>
            <a:off x="0" y="0"/>
            <a:ext cx="4781752" cy="4352431"/>
          </a:xfrm>
          <a:prstGeom prst="rect">
            <a:avLst/>
          </a:prstGeom>
        </p:spPr>
      </p:pic>
      <p:sp>
        <p:nvSpPr>
          <p:cNvPr id="5" name="TextBox 4">
            <a:extLst>
              <a:ext uri="{FF2B5EF4-FFF2-40B4-BE49-F238E27FC236}">
                <a16:creationId xmlns:a16="http://schemas.microsoft.com/office/drawing/2014/main" id="{3DC47089-4C20-4EF0-F632-8B204FA0A518}"/>
              </a:ext>
            </a:extLst>
          </p:cNvPr>
          <p:cNvSpPr txBox="1"/>
          <p:nvPr/>
        </p:nvSpPr>
        <p:spPr>
          <a:xfrm>
            <a:off x="1651819" y="4352431"/>
            <a:ext cx="2133600" cy="369332"/>
          </a:xfrm>
          <a:prstGeom prst="rect">
            <a:avLst/>
          </a:prstGeom>
          <a:noFill/>
        </p:spPr>
        <p:txBody>
          <a:bodyPr wrap="square" rtlCol="0">
            <a:spAutoFit/>
          </a:bodyPr>
          <a:lstStyle/>
          <a:p>
            <a:r>
              <a:rPr lang="en-SG" dirty="0"/>
              <a:t>Initial test result</a:t>
            </a:r>
          </a:p>
        </p:txBody>
      </p:sp>
      <p:pic>
        <p:nvPicPr>
          <p:cNvPr id="7" name="Picture 6">
            <a:extLst>
              <a:ext uri="{FF2B5EF4-FFF2-40B4-BE49-F238E27FC236}">
                <a16:creationId xmlns:a16="http://schemas.microsoft.com/office/drawing/2014/main" id="{5B2453C6-3AB6-FCA7-E4C2-80D6B27FB96B}"/>
              </a:ext>
            </a:extLst>
          </p:cNvPr>
          <p:cNvPicPr>
            <a:picLocks noChangeAspect="1"/>
          </p:cNvPicPr>
          <p:nvPr/>
        </p:nvPicPr>
        <p:blipFill>
          <a:blip r:embed="rId3"/>
          <a:stretch>
            <a:fillRect/>
          </a:stretch>
        </p:blipFill>
        <p:spPr>
          <a:xfrm>
            <a:off x="6096000" y="0"/>
            <a:ext cx="4781752" cy="4352431"/>
          </a:xfrm>
          <a:prstGeom prst="rect">
            <a:avLst/>
          </a:prstGeom>
        </p:spPr>
      </p:pic>
      <p:sp>
        <p:nvSpPr>
          <p:cNvPr id="8" name="TextBox 7">
            <a:extLst>
              <a:ext uri="{FF2B5EF4-FFF2-40B4-BE49-F238E27FC236}">
                <a16:creationId xmlns:a16="http://schemas.microsoft.com/office/drawing/2014/main" id="{BF4ED886-23D4-1682-8EB8-565A470ED7AD}"/>
              </a:ext>
            </a:extLst>
          </p:cNvPr>
          <p:cNvSpPr txBox="1"/>
          <p:nvPr/>
        </p:nvSpPr>
        <p:spPr>
          <a:xfrm>
            <a:off x="8121444" y="4352431"/>
            <a:ext cx="1966452" cy="369332"/>
          </a:xfrm>
          <a:prstGeom prst="rect">
            <a:avLst/>
          </a:prstGeom>
          <a:noFill/>
        </p:spPr>
        <p:txBody>
          <a:bodyPr wrap="square" rtlCol="0">
            <a:spAutoFit/>
          </a:bodyPr>
          <a:lstStyle/>
          <a:p>
            <a:r>
              <a:rPr lang="en-SG" dirty="0"/>
              <a:t>Final test result </a:t>
            </a:r>
          </a:p>
        </p:txBody>
      </p:sp>
      <p:sp>
        <p:nvSpPr>
          <p:cNvPr id="9" name="TextBox 8">
            <a:extLst>
              <a:ext uri="{FF2B5EF4-FFF2-40B4-BE49-F238E27FC236}">
                <a16:creationId xmlns:a16="http://schemas.microsoft.com/office/drawing/2014/main" id="{B4E3CF95-C073-1E19-6E23-75F0E3C1709C}"/>
              </a:ext>
            </a:extLst>
          </p:cNvPr>
          <p:cNvSpPr txBox="1"/>
          <p:nvPr/>
        </p:nvSpPr>
        <p:spPr>
          <a:xfrm>
            <a:off x="2074606" y="5117862"/>
            <a:ext cx="8042787" cy="1200329"/>
          </a:xfrm>
          <a:prstGeom prst="rect">
            <a:avLst/>
          </a:prstGeom>
          <a:noFill/>
        </p:spPr>
        <p:txBody>
          <a:bodyPr wrap="square" rtlCol="0">
            <a:spAutoFit/>
          </a:bodyPr>
          <a:lstStyle/>
          <a:p>
            <a:r>
              <a:rPr lang="en-SG" dirty="0"/>
              <a:t>However, looking at the CM, the final model seems to be performing worse after the class weightage and hyperparameter tuning. This led to more patches forming than before. The class weights might have placed the importance of predicting each class correctly wrongly which caused this.</a:t>
            </a:r>
          </a:p>
        </p:txBody>
      </p:sp>
    </p:spTree>
    <p:extLst>
      <p:ext uri="{BB962C8B-B14F-4D97-AF65-F5344CB8AC3E}">
        <p14:creationId xmlns:p14="http://schemas.microsoft.com/office/powerpoint/2010/main" val="310365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4BCCA4-D435-385E-3135-215732733ECC}"/>
              </a:ext>
            </a:extLst>
          </p:cNvPr>
          <p:cNvPicPr>
            <a:picLocks noChangeAspect="1"/>
          </p:cNvPicPr>
          <p:nvPr/>
        </p:nvPicPr>
        <p:blipFill>
          <a:blip r:embed="rId2"/>
          <a:stretch>
            <a:fillRect/>
          </a:stretch>
        </p:blipFill>
        <p:spPr>
          <a:xfrm>
            <a:off x="416109" y="1627860"/>
            <a:ext cx="2100949" cy="3744103"/>
          </a:xfrm>
          <a:prstGeom prst="rect">
            <a:avLst/>
          </a:prstGeom>
        </p:spPr>
      </p:pic>
      <p:pic>
        <p:nvPicPr>
          <p:cNvPr id="5" name="Picture 4">
            <a:extLst>
              <a:ext uri="{FF2B5EF4-FFF2-40B4-BE49-F238E27FC236}">
                <a16:creationId xmlns:a16="http://schemas.microsoft.com/office/drawing/2014/main" id="{5FC3F7EE-E050-2885-19C5-28525D679442}"/>
              </a:ext>
            </a:extLst>
          </p:cNvPr>
          <p:cNvPicPr>
            <a:picLocks noChangeAspect="1"/>
          </p:cNvPicPr>
          <p:nvPr/>
        </p:nvPicPr>
        <p:blipFill>
          <a:blip r:embed="rId3"/>
          <a:stretch>
            <a:fillRect/>
          </a:stretch>
        </p:blipFill>
        <p:spPr>
          <a:xfrm>
            <a:off x="3021173" y="1627859"/>
            <a:ext cx="2100949" cy="3771781"/>
          </a:xfrm>
          <a:prstGeom prst="rect">
            <a:avLst/>
          </a:prstGeom>
        </p:spPr>
      </p:pic>
      <p:pic>
        <p:nvPicPr>
          <p:cNvPr id="6" name="Picture 5">
            <a:extLst>
              <a:ext uri="{FF2B5EF4-FFF2-40B4-BE49-F238E27FC236}">
                <a16:creationId xmlns:a16="http://schemas.microsoft.com/office/drawing/2014/main" id="{C9678B29-BEC1-84C6-0A46-68DA4CC86B89}"/>
              </a:ext>
            </a:extLst>
          </p:cNvPr>
          <p:cNvPicPr>
            <a:picLocks noChangeAspect="1"/>
          </p:cNvPicPr>
          <p:nvPr/>
        </p:nvPicPr>
        <p:blipFill>
          <a:blip r:embed="rId4"/>
          <a:stretch>
            <a:fillRect/>
          </a:stretch>
        </p:blipFill>
        <p:spPr>
          <a:xfrm>
            <a:off x="5626237" y="1627859"/>
            <a:ext cx="2100949" cy="3907765"/>
          </a:xfrm>
          <a:prstGeom prst="rect">
            <a:avLst/>
          </a:prstGeom>
        </p:spPr>
      </p:pic>
      <p:sp>
        <p:nvSpPr>
          <p:cNvPr id="7" name="TextBox 6">
            <a:extLst>
              <a:ext uri="{FF2B5EF4-FFF2-40B4-BE49-F238E27FC236}">
                <a16:creationId xmlns:a16="http://schemas.microsoft.com/office/drawing/2014/main" id="{7B1AB281-32F7-2B7D-59D2-435A81DE3E46}"/>
              </a:ext>
            </a:extLst>
          </p:cNvPr>
          <p:cNvSpPr txBox="1"/>
          <p:nvPr/>
        </p:nvSpPr>
        <p:spPr>
          <a:xfrm>
            <a:off x="777840" y="1089028"/>
            <a:ext cx="3293807" cy="369332"/>
          </a:xfrm>
          <a:prstGeom prst="rect">
            <a:avLst/>
          </a:prstGeom>
          <a:noFill/>
        </p:spPr>
        <p:txBody>
          <a:bodyPr wrap="square" rtlCol="0">
            <a:spAutoFit/>
          </a:bodyPr>
          <a:lstStyle/>
          <a:p>
            <a:r>
              <a:rPr lang="en-SG" dirty="0"/>
              <a:t>Test folder</a:t>
            </a:r>
          </a:p>
        </p:txBody>
      </p:sp>
      <p:sp>
        <p:nvSpPr>
          <p:cNvPr id="8" name="TextBox 7">
            <a:extLst>
              <a:ext uri="{FF2B5EF4-FFF2-40B4-BE49-F238E27FC236}">
                <a16:creationId xmlns:a16="http://schemas.microsoft.com/office/drawing/2014/main" id="{DCFA41BA-E642-BE36-C7F6-F65BD0338946}"/>
              </a:ext>
            </a:extLst>
          </p:cNvPr>
          <p:cNvSpPr txBox="1"/>
          <p:nvPr/>
        </p:nvSpPr>
        <p:spPr>
          <a:xfrm>
            <a:off x="3382904" y="1137710"/>
            <a:ext cx="3293807" cy="369332"/>
          </a:xfrm>
          <a:prstGeom prst="rect">
            <a:avLst/>
          </a:prstGeom>
          <a:noFill/>
        </p:spPr>
        <p:txBody>
          <a:bodyPr wrap="square" rtlCol="0">
            <a:spAutoFit/>
          </a:bodyPr>
          <a:lstStyle/>
          <a:p>
            <a:r>
              <a:rPr lang="en-SG" dirty="0"/>
              <a:t>Train folder</a:t>
            </a:r>
          </a:p>
        </p:txBody>
      </p:sp>
      <p:sp>
        <p:nvSpPr>
          <p:cNvPr id="10" name="TextBox 9">
            <a:extLst>
              <a:ext uri="{FF2B5EF4-FFF2-40B4-BE49-F238E27FC236}">
                <a16:creationId xmlns:a16="http://schemas.microsoft.com/office/drawing/2014/main" id="{C225AA50-A4FF-58A6-8776-F4E74D1DECF4}"/>
              </a:ext>
            </a:extLst>
          </p:cNvPr>
          <p:cNvSpPr txBox="1"/>
          <p:nvPr/>
        </p:nvSpPr>
        <p:spPr>
          <a:xfrm>
            <a:off x="5751871" y="1137710"/>
            <a:ext cx="6096000" cy="369332"/>
          </a:xfrm>
          <a:prstGeom prst="rect">
            <a:avLst/>
          </a:prstGeom>
          <a:noFill/>
        </p:spPr>
        <p:txBody>
          <a:bodyPr wrap="square">
            <a:spAutoFit/>
          </a:bodyPr>
          <a:lstStyle/>
          <a:p>
            <a:r>
              <a:rPr lang="en-SG" dirty="0"/>
              <a:t>Validation folder</a:t>
            </a:r>
          </a:p>
        </p:txBody>
      </p:sp>
      <p:sp>
        <p:nvSpPr>
          <p:cNvPr id="11" name="TextBox 10">
            <a:extLst>
              <a:ext uri="{FF2B5EF4-FFF2-40B4-BE49-F238E27FC236}">
                <a16:creationId xmlns:a16="http://schemas.microsoft.com/office/drawing/2014/main" id="{B3FA7DCE-A012-547E-90C0-5D747373CE62}"/>
              </a:ext>
            </a:extLst>
          </p:cNvPr>
          <p:cNvSpPr txBox="1"/>
          <p:nvPr/>
        </p:nvSpPr>
        <p:spPr>
          <a:xfrm>
            <a:off x="8799871" y="2551837"/>
            <a:ext cx="2010564" cy="1754326"/>
          </a:xfrm>
          <a:prstGeom prst="rect">
            <a:avLst/>
          </a:prstGeom>
          <a:noFill/>
        </p:spPr>
        <p:txBody>
          <a:bodyPr wrap="square" rtlCol="0">
            <a:spAutoFit/>
          </a:bodyPr>
          <a:lstStyle/>
          <a:p>
            <a:r>
              <a:rPr lang="en-SG" dirty="0"/>
              <a:t>The folders, which are also the labels, are not named uniformly, so I will rename them</a:t>
            </a:r>
          </a:p>
        </p:txBody>
      </p:sp>
    </p:spTree>
    <p:extLst>
      <p:ext uri="{BB962C8B-B14F-4D97-AF65-F5344CB8AC3E}">
        <p14:creationId xmlns:p14="http://schemas.microsoft.com/office/powerpoint/2010/main" val="1959964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8A73C-8CAE-E2B8-FB41-72BE238E9175}"/>
              </a:ext>
            </a:extLst>
          </p:cNvPr>
          <p:cNvPicPr>
            <a:picLocks noChangeAspect="1"/>
          </p:cNvPicPr>
          <p:nvPr/>
        </p:nvPicPr>
        <p:blipFill>
          <a:blip r:embed="rId2"/>
          <a:stretch>
            <a:fillRect/>
          </a:stretch>
        </p:blipFill>
        <p:spPr>
          <a:xfrm>
            <a:off x="2445790" y="-28197"/>
            <a:ext cx="7300419" cy="6914394"/>
          </a:xfrm>
          <a:prstGeom prst="rect">
            <a:avLst/>
          </a:prstGeom>
        </p:spPr>
      </p:pic>
    </p:spTree>
    <p:extLst>
      <p:ext uri="{BB962C8B-B14F-4D97-AF65-F5344CB8AC3E}">
        <p14:creationId xmlns:p14="http://schemas.microsoft.com/office/powerpoint/2010/main" val="208653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EBEE-34DC-4BA5-FE54-7787C00B7400}"/>
              </a:ext>
            </a:extLst>
          </p:cNvPr>
          <p:cNvSpPr>
            <a:spLocks noGrp="1"/>
          </p:cNvSpPr>
          <p:nvPr>
            <p:ph type="title"/>
          </p:nvPr>
        </p:nvSpPr>
        <p:spPr>
          <a:xfrm>
            <a:off x="838200" y="2766218"/>
            <a:ext cx="10515600" cy="1325563"/>
          </a:xfrm>
        </p:spPr>
        <p:txBody>
          <a:bodyPr/>
          <a:lstStyle/>
          <a:p>
            <a:pPr algn="ctr"/>
            <a:r>
              <a:rPr lang="en-SG" dirty="0"/>
              <a:t>101 x 101</a:t>
            </a:r>
          </a:p>
        </p:txBody>
      </p:sp>
    </p:spTree>
    <p:extLst>
      <p:ext uri="{BB962C8B-B14F-4D97-AF65-F5344CB8AC3E}">
        <p14:creationId xmlns:p14="http://schemas.microsoft.com/office/powerpoint/2010/main" val="320437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D698C0-5779-2C8C-ABBD-66C464635C71}"/>
              </a:ext>
            </a:extLst>
          </p:cNvPr>
          <p:cNvPicPr>
            <a:picLocks noChangeAspect="1"/>
          </p:cNvPicPr>
          <p:nvPr/>
        </p:nvPicPr>
        <p:blipFill>
          <a:blip r:embed="rId2"/>
          <a:stretch>
            <a:fillRect/>
          </a:stretch>
        </p:blipFill>
        <p:spPr>
          <a:xfrm>
            <a:off x="22272" y="0"/>
            <a:ext cx="4284257" cy="2923375"/>
          </a:xfrm>
          <a:prstGeom prst="rect">
            <a:avLst/>
          </a:prstGeom>
        </p:spPr>
      </p:pic>
      <p:pic>
        <p:nvPicPr>
          <p:cNvPr id="7" name="Picture 6">
            <a:extLst>
              <a:ext uri="{FF2B5EF4-FFF2-40B4-BE49-F238E27FC236}">
                <a16:creationId xmlns:a16="http://schemas.microsoft.com/office/drawing/2014/main" id="{0A77A34F-F0C9-C923-F239-09A90B1B40D6}"/>
              </a:ext>
            </a:extLst>
          </p:cNvPr>
          <p:cNvPicPr>
            <a:picLocks noChangeAspect="1"/>
          </p:cNvPicPr>
          <p:nvPr/>
        </p:nvPicPr>
        <p:blipFill>
          <a:blip r:embed="rId3"/>
          <a:stretch>
            <a:fillRect/>
          </a:stretch>
        </p:blipFill>
        <p:spPr>
          <a:xfrm>
            <a:off x="22272" y="2923375"/>
            <a:ext cx="2886130" cy="2845366"/>
          </a:xfrm>
          <a:prstGeom prst="rect">
            <a:avLst/>
          </a:prstGeom>
        </p:spPr>
      </p:pic>
      <p:pic>
        <p:nvPicPr>
          <p:cNvPr id="9" name="Picture 8">
            <a:extLst>
              <a:ext uri="{FF2B5EF4-FFF2-40B4-BE49-F238E27FC236}">
                <a16:creationId xmlns:a16="http://schemas.microsoft.com/office/drawing/2014/main" id="{4929AC73-7A39-183E-749F-F625C31E0C69}"/>
              </a:ext>
            </a:extLst>
          </p:cNvPr>
          <p:cNvPicPr>
            <a:picLocks noChangeAspect="1"/>
          </p:cNvPicPr>
          <p:nvPr/>
        </p:nvPicPr>
        <p:blipFill>
          <a:blip r:embed="rId4"/>
          <a:stretch>
            <a:fillRect/>
          </a:stretch>
        </p:blipFill>
        <p:spPr>
          <a:xfrm>
            <a:off x="5054645" y="0"/>
            <a:ext cx="3605336" cy="4508090"/>
          </a:xfrm>
          <a:prstGeom prst="rect">
            <a:avLst/>
          </a:prstGeom>
        </p:spPr>
      </p:pic>
      <p:pic>
        <p:nvPicPr>
          <p:cNvPr id="11" name="Picture 10">
            <a:extLst>
              <a:ext uri="{FF2B5EF4-FFF2-40B4-BE49-F238E27FC236}">
                <a16:creationId xmlns:a16="http://schemas.microsoft.com/office/drawing/2014/main" id="{DFE7231B-4DCA-EF97-3DDC-02D5896C36C8}"/>
              </a:ext>
            </a:extLst>
          </p:cNvPr>
          <p:cNvPicPr>
            <a:picLocks noChangeAspect="1"/>
          </p:cNvPicPr>
          <p:nvPr/>
        </p:nvPicPr>
        <p:blipFill>
          <a:blip r:embed="rId5"/>
          <a:stretch>
            <a:fillRect/>
          </a:stretch>
        </p:blipFill>
        <p:spPr>
          <a:xfrm>
            <a:off x="3347673" y="4508090"/>
            <a:ext cx="5496654" cy="1823746"/>
          </a:xfrm>
          <a:prstGeom prst="rect">
            <a:avLst/>
          </a:prstGeom>
        </p:spPr>
      </p:pic>
      <p:sp>
        <p:nvSpPr>
          <p:cNvPr id="12" name="TextBox 11">
            <a:extLst>
              <a:ext uri="{FF2B5EF4-FFF2-40B4-BE49-F238E27FC236}">
                <a16:creationId xmlns:a16="http://schemas.microsoft.com/office/drawing/2014/main" id="{73F957D6-6667-9827-634C-1DCD8617665A}"/>
              </a:ext>
            </a:extLst>
          </p:cNvPr>
          <p:cNvSpPr txBox="1"/>
          <p:nvPr/>
        </p:nvSpPr>
        <p:spPr>
          <a:xfrm>
            <a:off x="9592443" y="1859339"/>
            <a:ext cx="2251587" cy="3139321"/>
          </a:xfrm>
          <a:prstGeom prst="rect">
            <a:avLst/>
          </a:prstGeom>
          <a:noFill/>
        </p:spPr>
        <p:txBody>
          <a:bodyPr wrap="square" rtlCol="0">
            <a:spAutoFit/>
          </a:bodyPr>
          <a:lstStyle/>
          <a:p>
            <a:r>
              <a:rPr lang="en-SG" dirty="0"/>
              <a:t>We define our manually tuned 101x101 model too, hyperparameters will not be tuned anymore, and model is more complex as data is more complex due to increased pixels, so model can keep up.</a:t>
            </a:r>
          </a:p>
        </p:txBody>
      </p:sp>
    </p:spTree>
    <p:extLst>
      <p:ext uri="{BB962C8B-B14F-4D97-AF65-F5344CB8AC3E}">
        <p14:creationId xmlns:p14="http://schemas.microsoft.com/office/powerpoint/2010/main" val="346149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E92B2-FBD4-F12D-8536-37D0D19D7DBE}"/>
              </a:ext>
            </a:extLst>
          </p:cNvPr>
          <p:cNvPicPr>
            <a:picLocks noChangeAspect="1"/>
          </p:cNvPicPr>
          <p:nvPr/>
        </p:nvPicPr>
        <p:blipFill>
          <a:blip r:embed="rId2"/>
          <a:stretch>
            <a:fillRect/>
          </a:stretch>
        </p:blipFill>
        <p:spPr>
          <a:xfrm>
            <a:off x="-7605" y="465364"/>
            <a:ext cx="8003459" cy="2565911"/>
          </a:xfrm>
          <a:prstGeom prst="rect">
            <a:avLst/>
          </a:prstGeom>
        </p:spPr>
      </p:pic>
      <p:pic>
        <p:nvPicPr>
          <p:cNvPr id="7" name="Picture 6">
            <a:extLst>
              <a:ext uri="{FF2B5EF4-FFF2-40B4-BE49-F238E27FC236}">
                <a16:creationId xmlns:a16="http://schemas.microsoft.com/office/drawing/2014/main" id="{1A3D7166-BF1C-AF38-BDB9-4386F3651C98}"/>
              </a:ext>
            </a:extLst>
          </p:cNvPr>
          <p:cNvPicPr>
            <a:picLocks noChangeAspect="1"/>
          </p:cNvPicPr>
          <p:nvPr/>
        </p:nvPicPr>
        <p:blipFill>
          <a:blip r:embed="rId3"/>
          <a:stretch>
            <a:fillRect/>
          </a:stretch>
        </p:blipFill>
        <p:spPr>
          <a:xfrm>
            <a:off x="7687347" y="2757789"/>
            <a:ext cx="4504653" cy="4100211"/>
          </a:xfrm>
          <a:prstGeom prst="rect">
            <a:avLst/>
          </a:prstGeom>
        </p:spPr>
      </p:pic>
      <p:pic>
        <p:nvPicPr>
          <p:cNvPr id="9" name="Picture 8">
            <a:extLst>
              <a:ext uri="{FF2B5EF4-FFF2-40B4-BE49-F238E27FC236}">
                <a16:creationId xmlns:a16="http://schemas.microsoft.com/office/drawing/2014/main" id="{6A4CC45F-BFC7-357D-D284-7BDA433E8D50}"/>
              </a:ext>
            </a:extLst>
          </p:cNvPr>
          <p:cNvPicPr>
            <a:picLocks noChangeAspect="1"/>
          </p:cNvPicPr>
          <p:nvPr/>
        </p:nvPicPr>
        <p:blipFill>
          <a:blip r:embed="rId4"/>
          <a:stretch>
            <a:fillRect/>
          </a:stretch>
        </p:blipFill>
        <p:spPr>
          <a:xfrm>
            <a:off x="8197876" y="817589"/>
            <a:ext cx="3483593" cy="930731"/>
          </a:xfrm>
          <a:prstGeom prst="rect">
            <a:avLst/>
          </a:prstGeom>
        </p:spPr>
      </p:pic>
      <p:sp>
        <p:nvSpPr>
          <p:cNvPr id="10" name="TextBox 9">
            <a:extLst>
              <a:ext uri="{FF2B5EF4-FFF2-40B4-BE49-F238E27FC236}">
                <a16:creationId xmlns:a16="http://schemas.microsoft.com/office/drawing/2014/main" id="{156D5B86-52D6-7969-B1A4-2BCFDCF5CDFE}"/>
              </a:ext>
            </a:extLst>
          </p:cNvPr>
          <p:cNvSpPr txBox="1"/>
          <p:nvPr/>
        </p:nvSpPr>
        <p:spPr>
          <a:xfrm>
            <a:off x="1354350" y="4067474"/>
            <a:ext cx="5279547" cy="1754326"/>
          </a:xfrm>
          <a:prstGeom prst="rect">
            <a:avLst/>
          </a:prstGeom>
          <a:noFill/>
        </p:spPr>
        <p:txBody>
          <a:bodyPr wrap="square" rtlCol="0">
            <a:spAutoFit/>
          </a:bodyPr>
          <a:lstStyle/>
          <a:p>
            <a:r>
              <a:rPr lang="en-SG" dirty="0"/>
              <a:t>The model does not generalize well with the data with many fluctuations looking at the plots, but when it comes to CM, it has the same patching issue as the 23x23 model. The model does have a pretty low loss score and a high test accuracy. Now we will tune the model to improve it</a:t>
            </a:r>
          </a:p>
        </p:txBody>
      </p:sp>
    </p:spTree>
    <p:extLst>
      <p:ext uri="{BB962C8B-B14F-4D97-AF65-F5344CB8AC3E}">
        <p14:creationId xmlns:p14="http://schemas.microsoft.com/office/powerpoint/2010/main" val="248991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47A896-6E4A-E285-1176-36A5206DBA61}"/>
              </a:ext>
            </a:extLst>
          </p:cNvPr>
          <p:cNvPicPr>
            <a:picLocks noChangeAspect="1"/>
          </p:cNvPicPr>
          <p:nvPr/>
        </p:nvPicPr>
        <p:blipFill>
          <a:blip r:embed="rId2"/>
          <a:stretch>
            <a:fillRect/>
          </a:stretch>
        </p:blipFill>
        <p:spPr>
          <a:xfrm>
            <a:off x="527759" y="1712905"/>
            <a:ext cx="5823776" cy="2435131"/>
          </a:xfrm>
          <a:prstGeom prst="rect">
            <a:avLst/>
          </a:prstGeom>
        </p:spPr>
      </p:pic>
      <p:sp>
        <p:nvSpPr>
          <p:cNvPr id="6" name="TextBox 5">
            <a:extLst>
              <a:ext uri="{FF2B5EF4-FFF2-40B4-BE49-F238E27FC236}">
                <a16:creationId xmlns:a16="http://schemas.microsoft.com/office/drawing/2014/main" id="{170DEDAF-0CA7-64ED-F853-19E5FD9BF418}"/>
              </a:ext>
            </a:extLst>
          </p:cNvPr>
          <p:cNvSpPr txBox="1"/>
          <p:nvPr/>
        </p:nvSpPr>
        <p:spPr>
          <a:xfrm>
            <a:off x="7619999" y="2053307"/>
            <a:ext cx="2536723" cy="1754326"/>
          </a:xfrm>
          <a:prstGeom prst="rect">
            <a:avLst/>
          </a:prstGeom>
          <a:noFill/>
        </p:spPr>
        <p:txBody>
          <a:bodyPr wrap="square" rtlCol="0">
            <a:spAutoFit/>
          </a:bodyPr>
          <a:lstStyle/>
          <a:p>
            <a:r>
              <a:rPr lang="en-SG" dirty="0"/>
              <a:t>Now we will tune the model as well in the same way and this is the result we got. These are the model’s best parameters. </a:t>
            </a:r>
          </a:p>
        </p:txBody>
      </p:sp>
    </p:spTree>
    <p:extLst>
      <p:ext uri="{BB962C8B-B14F-4D97-AF65-F5344CB8AC3E}">
        <p14:creationId xmlns:p14="http://schemas.microsoft.com/office/powerpoint/2010/main" val="85799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F9CFD-485C-3295-7508-FAF9333A92F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55ABC2C-69FC-6194-B938-6ABE943B1444}"/>
              </a:ext>
            </a:extLst>
          </p:cNvPr>
          <p:cNvSpPr txBox="1"/>
          <p:nvPr/>
        </p:nvSpPr>
        <p:spPr>
          <a:xfrm>
            <a:off x="4237702" y="56847"/>
            <a:ext cx="3628103" cy="369332"/>
          </a:xfrm>
          <a:prstGeom prst="rect">
            <a:avLst/>
          </a:prstGeom>
          <a:noFill/>
        </p:spPr>
        <p:txBody>
          <a:bodyPr wrap="square" rtlCol="0">
            <a:spAutoFit/>
          </a:bodyPr>
          <a:lstStyle/>
          <a:p>
            <a:pPr algn="ctr"/>
            <a:r>
              <a:rPr lang="en-SG" b="1" u="sng" dirty="0"/>
              <a:t>CLASS WEIGHTS</a:t>
            </a:r>
          </a:p>
        </p:txBody>
      </p:sp>
      <p:sp>
        <p:nvSpPr>
          <p:cNvPr id="8" name="TextBox 7">
            <a:extLst>
              <a:ext uri="{FF2B5EF4-FFF2-40B4-BE49-F238E27FC236}">
                <a16:creationId xmlns:a16="http://schemas.microsoft.com/office/drawing/2014/main" id="{386D0E94-72F1-6C51-1618-3F6F71A71541}"/>
              </a:ext>
            </a:extLst>
          </p:cNvPr>
          <p:cNvSpPr txBox="1"/>
          <p:nvPr/>
        </p:nvSpPr>
        <p:spPr>
          <a:xfrm>
            <a:off x="2605546" y="399830"/>
            <a:ext cx="6892413" cy="646331"/>
          </a:xfrm>
          <a:prstGeom prst="rect">
            <a:avLst/>
          </a:prstGeom>
          <a:noFill/>
        </p:spPr>
        <p:txBody>
          <a:bodyPr wrap="square" rtlCol="0">
            <a:spAutoFit/>
          </a:bodyPr>
          <a:lstStyle/>
          <a:p>
            <a:r>
              <a:rPr lang="en-SG" dirty="0"/>
              <a:t>Since there is the same issue, we shall carry out class weights again, with the same reason as before</a:t>
            </a:r>
          </a:p>
        </p:txBody>
      </p:sp>
      <p:pic>
        <p:nvPicPr>
          <p:cNvPr id="3" name="Picture 2">
            <a:extLst>
              <a:ext uri="{FF2B5EF4-FFF2-40B4-BE49-F238E27FC236}">
                <a16:creationId xmlns:a16="http://schemas.microsoft.com/office/drawing/2014/main" id="{5BE9E689-2C36-4FBD-8300-0D1C7F8211DC}"/>
              </a:ext>
            </a:extLst>
          </p:cNvPr>
          <p:cNvPicPr>
            <a:picLocks noChangeAspect="1"/>
          </p:cNvPicPr>
          <p:nvPr/>
        </p:nvPicPr>
        <p:blipFill>
          <a:blip r:embed="rId2"/>
          <a:stretch>
            <a:fillRect/>
          </a:stretch>
        </p:blipFill>
        <p:spPr>
          <a:xfrm>
            <a:off x="583905" y="1500976"/>
            <a:ext cx="5502263" cy="4826081"/>
          </a:xfrm>
          <a:prstGeom prst="rect">
            <a:avLst/>
          </a:prstGeom>
        </p:spPr>
      </p:pic>
      <p:pic>
        <p:nvPicPr>
          <p:cNvPr id="5" name="Picture 4">
            <a:extLst>
              <a:ext uri="{FF2B5EF4-FFF2-40B4-BE49-F238E27FC236}">
                <a16:creationId xmlns:a16="http://schemas.microsoft.com/office/drawing/2014/main" id="{1E6B0319-697D-95D4-52AA-DCF6224A858A}"/>
              </a:ext>
            </a:extLst>
          </p:cNvPr>
          <p:cNvPicPr>
            <a:picLocks noChangeAspect="1"/>
          </p:cNvPicPr>
          <p:nvPr/>
        </p:nvPicPr>
        <p:blipFill>
          <a:blip r:embed="rId3"/>
          <a:stretch>
            <a:fillRect/>
          </a:stretch>
        </p:blipFill>
        <p:spPr>
          <a:xfrm>
            <a:off x="6752815" y="1500976"/>
            <a:ext cx="4855280" cy="4258607"/>
          </a:xfrm>
          <a:prstGeom prst="rect">
            <a:avLst/>
          </a:prstGeom>
        </p:spPr>
      </p:pic>
    </p:spTree>
    <p:extLst>
      <p:ext uri="{BB962C8B-B14F-4D97-AF65-F5344CB8AC3E}">
        <p14:creationId xmlns:p14="http://schemas.microsoft.com/office/powerpoint/2010/main" val="1181416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69AF0-CB07-7495-77A4-C7A36D9BF8D6}"/>
              </a:ext>
            </a:extLst>
          </p:cNvPr>
          <p:cNvPicPr>
            <a:picLocks noChangeAspect="1"/>
          </p:cNvPicPr>
          <p:nvPr/>
        </p:nvPicPr>
        <p:blipFill>
          <a:blip r:embed="rId2"/>
          <a:stretch>
            <a:fillRect/>
          </a:stretch>
        </p:blipFill>
        <p:spPr>
          <a:xfrm>
            <a:off x="634949" y="536264"/>
            <a:ext cx="3745206" cy="1351530"/>
          </a:xfrm>
          <a:prstGeom prst="rect">
            <a:avLst/>
          </a:prstGeom>
        </p:spPr>
      </p:pic>
      <p:pic>
        <p:nvPicPr>
          <p:cNvPr id="6" name="Picture 5">
            <a:extLst>
              <a:ext uri="{FF2B5EF4-FFF2-40B4-BE49-F238E27FC236}">
                <a16:creationId xmlns:a16="http://schemas.microsoft.com/office/drawing/2014/main" id="{77F5101C-96D1-EA84-9690-55CDA199F1E2}"/>
              </a:ext>
            </a:extLst>
          </p:cNvPr>
          <p:cNvPicPr>
            <a:picLocks noChangeAspect="1"/>
          </p:cNvPicPr>
          <p:nvPr/>
        </p:nvPicPr>
        <p:blipFill>
          <a:blip r:embed="rId3"/>
          <a:stretch>
            <a:fillRect/>
          </a:stretch>
        </p:blipFill>
        <p:spPr>
          <a:xfrm>
            <a:off x="634949" y="2370450"/>
            <a:ext cx="4302410" cy="1149499"/>
          </a:xfrm>
          <a:prstGeom prst="rect">
            <a:avLst/>
          </a:prstGeom>
        </p:spPr>
      </p:pic>
      <p:pic>
        <p:nvPicPr>
          <p:cNvPr id="8" name="Picture 7">
            <a:extLst>
              <a:ext uri="{FF2B5EF4-FFF2-40B4-BE49-F238E27FC236}">
                <a16:creationId xmlns:a16="http://schemas.microsoft.com/office/drawing/2014/main" id="{7FF46F93-5433-BB3C-636C-54C289EA60CC}"/>
              </a:ext>
            </a:extLst>
          </p:cNvPr>
          <p:cNvPicPr>
            <a:picLocks noChangeAspect="1"/>
          </p:cNvPicPr>
          <p:nvPr/>
        </p:nvPicPr>
        <p:blipFill>
          <a:blip r:embed="rId4"/>
          <a:stretch>
            <a:fillRect/>
          </a:stretch>
        </p:blipFill>
        <p:spPr>
          <a:xfrm>
            <a:off x="5258791" y="635081"/>
            <a:ext cx="2553056" cy="2505425"/>
          </a:xfrm>
          <a:prstGeom prst="rect">
            <a:avLst/>
          </a:prstGeom>
        </p:spPr>
      </p:pic>
      <p:sp>
        <p:nvSpPr>
          <p:cNvPr id="9" name="TextBox 8">
            <a:extLst>
              <a:ext uri="{FF2B5EF4-FFF2-40B4-BE49-F238E27FC236}">
                <a16:creationId xmlns:a16="http://schemas.microsoft.com/office/drawing/2014/main" id="{A0429086-A20F-29E0-9F61-9448E164BEEF}"/>
              </a:ext>
            </a:extLst>
          </p:cNvPr>
          <p:cNvSpPr txBox="1"/>
          <p:nvPr/>
        </p:nvSpPr>
        <p:spPr>
          <a:xfrm>
            <a:off x="2548955" y="4522839"/>
            <a:ext cx="7094090" cy="1200329"/>
          </a:xfrm>
          <a:prstGeom prst="rect">
            <a:avLst/>
          </a:prstGeom>
          <a:noFill/>
        </p:spPr>
        <p:txBody>
          <a:bodyPr wrap="square" rtlCol="0">
            <a:spAutoFit/>
          </a:bodyPr>
          <a:lstStyle/>
          <a:p>
            <a:r>
              <a:rPr lang="en-SG" dirty="0"/>
              <a:t>The final model had a lower loss and a higher accuracy for the model. </a:t>
            </a:r>
          </a:p>
          <a:p>
            <a:endParaRPr lang="en-SG" dirty="0"/>
          </a:p>
          <a:p>
            <a:r>
              <a:rPr lang="en-SG" dirty="0"/>
              <a:t>Precision wise, made a mistake for the base hence no result, but expected for final model to do better too.</a:t>
            </a:r>
          </a:p>
        </p:txBody>
      </p:sp>
    </p:spTree>
    <p:extLst>
      <p:ext uri="{BB962C8B-B14F-4D97-AF65-F5344CB8AC3E}">
        <p14:creationId xmlns:p14="http://schemas.microsoft.com/office/powerpoint/2010/main" val="1788543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D7F69-C34A-2DB0-1818-CE255D530C86}"/>
              </a:ext>
            </a:extLst>
          </p:cNvPr>
          <p:cNvPicPr>
            <a:picLocks noChangeAspect="1"/>
          </p:cNvPicPr>
          <p:nvPr/>
        </p:nvPicPr>
        <p:blipFill>
          <a:blip r:embed="rId2"/>
          <a:stretch>
            <a:fillRect/>
          </a:stretch>
        </p:blipFill>
        <p:spPr>
          <a:xfrm>
            <a:off x="0" y="1"/>
            <a:ext cx="8003457" cy="2565911"/>
          </a:xfrm>
          <a:prstGeom prst="rect">
            <a:avLst/>
          </a:prstGeom>
        </p:spPr>
      </p:pic>
      <p:sp>
        <p:nvSpPr>
          <p:cNvPr id="6" name="TextBox 5">
            <a:extLst>
              <a:ext uri="{FF2B5EF4-FFF2-40B4-BE49-F238E27FC236}">
                <a16:creationId xmlns:a16="http://schemas.microsoft.com/office/drawing/2014/main" id="{9F51808B-D28D-D38A-E2C0-F6A824C6344F}"/>
              </a:ext>
            </a:extLst>
          </p:cNvPr>
          <p:cNvSpPr txBox="1"/>
          <p:nvPr/>
        </p:nvSpPr>
        <p:spPr>
          <a:xfrm>
            <a:off x="9193161" y="806245"/>
            <a:ext cx="1995949" cy="369332"/>
          </a:xfrm>
          <a:prstGeom prst="rect">
            <a:avLst/>
          </a:prstGeom>
          <a:noFill/>
        </p:spPr>
        <p:txBody>
          <a:bodyPr wrap="square" rtlCol="0">
            <a:spAutoFit/>
          </a:bodyPr>
          <a:lstStyle/>
          <a:p>
            <a:r>
              <a:rPr lang="en-SG" dirty="0"/>
              <a:t>Final model</a:t>
            </a:r>
          </a:p>
        </p:txBody>
      </p:sp>
      <p:pic>
        <p:nvPicPr>
          <p:cNvPr id="7" name="Picture 6">
            <a:extLst>
              <a:ext uri="{FF2B5EF4-FFF2-40B4-BE49-F238E27FC236}">
                <a16:creationId xmlns:a16="http://schemas.microsoft.com/office/drawing/2014/main" id="{030DB6CC-FD29-9FA9-0C8B-A75C89DBF1BA}"/>
              </a:ext>
            </a:extLst>
          </p:cNvPr>
          <p:cNvPicPr>
            <a:picLocks noChangeAspect="1"/>
          </p:cNvPicPr>
          <p:nvPr/>
        </p:nvPicPr>
        <p:blipFill>
          <a:blip r:embed="rId3"/>
          <a:stretch>
            <a:fillRect/>
          </a:stretch>
        </p:blipFill>
        <p:spPr>
          <a:xfrm>
            <a:off x="0" y="2512456"/>
            <a:ext cx="8003459" cy="2565911"/>
          </a:xfrm>
          <a:prstGeom prst="rect">
            <a:avLst/>
          </a:prstGeom>
        </p:spPr>
      </p:pic>
      <p:sp>
        <p:nvSpPr>
          <p:cNvPr id="8" name="TextBox 7">
            <a:extLst>
              <a:ext uri="{FF2B5EF4-FFF2-40B4-BE49-F238E27FC236}">
                <a16:creationId xmlns:a16="http://schemas.microsoft.com/office/drawing/2014/main" id="{C5028B3C-D69C-95EE-D0DA-30C50D64766C}"/>
              </a:ext>
            </a:extLst>
          </p:cNvPr>
          <p:cNvSpPr txBox="1"/>
          <p:nvPr/>
        </p:nvSpPr>
        <p:spPr>
          <a:xfrm>
            <a:off x="8745794" y="3795412"/>
            <a:ext cx="1995949" cy="369332"/>
          </a:xfrm>
          <a:prstGeom prst="rect">
            <a:avLst/>
          </a:prstGeom>
          <a:noFill/>
        </p:spPr>
        <p:txBody>
          <a:bodyPr wrap="square" rtlCol="0">
            <a:spAutoFit/>
          </a:bodyPr>
          <a:lstStyle/>
          <a:p>
            <a:r>
              <a:rPr lang="en-SG" dirty="0"/>
              <a:t>base model</a:t>
            </a:r>
          </a:p>
        </p:txBody>
      </p:sp>
      <p:sp>
        <p:nvSpPr>
          <p:cNvPr id="9" name="TextBox 8">
            <a:extLst>
              <a:ext uri="{FF2B5EF4-FFF2-40B4-BE49-F238E27FC236}">
                <a16:creationId xmlns:a16="http://schemas.microsoft.com/office/drawing/2014/main" id="{9C40E34F-6928-3078-633A-CE2805AF4358}"/>
              </a:ext>
            </a:extLst>
          </p:cNvPr>
          <p:cNvSpPr txBox="1"/>
          <p:nvPr/>
        </p:nvSpPr>
        <p:spPr>
          <a:xfrm>
            <a:off x="1779638" y="5728589"/>
            <a:ext cx="8632723" cy="646331"/>
          </a:xfrm>
          <a:prstGeom prst="rect">
            <a:avLst/>
          </a:prstGeom>
          <a:noFill/>
        </p:spPr>
        <p:txBody>
          <a:bodyPr wrap="square" rtlCol="0">
            <a:spAutoFit/>
          </a:bodyPr>
          <a:lstStyle/>
          <a:p>
            <a:r>
              <a:rPr lang="en-SG" dirty="0"/>
              <a:t>We can see that the final model also generalizes better than the base model and is more consistent around the </a:t>
            </a:r>
            <a:r>
              <a:rPr lang="en-SG" dirty="0" err="1"/>
              <a:t>val</a:t>
            </a:r>
            <a:r>
              <a:rPr lang="en-SG" dirty="0"/>
              <a:t> and train differences. </a:t>
            </a:r>
          </a:p>
        </p:txBody>
      </p:sp>
    </p:spTree>
    <p:extLst>
      <p:ext uri="{BB962C8B-B14F-4D97-AF65-F5344CB8AC3E}">
        <p14:creationId xmlns:p14="http://schemas.microsoft.com/office/powerpoint/2010/main" val="131511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CEC3B-5BF2-1673-8B4A-D1E89344C9B0}"/>
              </a:ext>
            </a:extLst>
          </p:cNvPr>
          <p:cNvPicPr>
            <a:picLocks noChangeAspect="1"/>
          </p:cNvPicPr>
          <p:nvPr/>
        </p:nvPicPr>
        <p:blipFill>
          <a:blip r:embed="rId2"/>
          <a:stretch>
            <a:fillRect/>
          </a:stretch>
        </p:blipFill>
        <p:spPr>
          <a:xfrm>
            <a:off x="6871963" y="0"/>
            <a:ext cx="5320037" cy="4842387"/>
          </a:xfrm>
          <a:prstGeom prst="rect">
            <a:avLst/>
          </a:prstGeom>
        </p:spPr>
      </p:pic>
      <p:pic>
        <p:nvPicPr>
          <p:cNvPr id="6" name="Picture 5">
            <a:extLst>
              <a:ext uri="{FF2B5EF4-FFF2-40B4-BE49-F238E27FC236}">
                <a16:creationId xmlns:a16="http://schemas.microsoft.com/office/drawing/2014/main" id="{F8085F76-8E68-6FB8-7FC3-E96C9324CBAC}"/>
              </a:ext>
            </a:extLst>
          </p:cNvPr>
          <p:cNvPicPr>
            <a:picLocks noChangeAspect="1"/>
          </p:cNvPicPr>
          <p:nvPr/>
        </p:nvPicPr>
        <p:blipFill>
          <a:blip r:embed="rId3"/>
          <a:stretch>
            <a:fillRect/>
          </a:stretch>
        </p:blipFill>
        <p:spPr>
          <a:xfrm>
            <a:off x="0" y="0"/>
            <a:ext cx="5320037" cy="4842387"/>
          </a:xfrm>
          <a:prstGeom prst="rect">
            <a:avLst/>
          </a:prstGeom>
        </p:spPr>
      </p:pic>
      <p:sp>
        <p:nvSpPr>
          <p:cNvPr id="7" name="TextBox 6">
            <a:extLst>
              <a:ext uri="{FF2B5EF4-FFF2-40B4-BE49-F238E27FC236}">
                <a16:creationId xmlns:a16="http://schemas.microsoft.com/office/drawing/2014/main" id="{936F0502-F159-1E78-E180-E4B9A1351AFC}"/>
              </a:ext>
            </a:extLst>
          </p:cNvPr>
          <p:cNvSpPr txBox="1"/>
          <p:nvPr/>
        </p:nvSpPr>
        <p:spPr>
          <a:xfrm>
            <a:off x="688258" y="4109884"/>
            <a:ext cx="1101213" cy="369332"/>
          </a:xfrm>
          <a:prstGeom prst="rect">
            <a:avLst/>
          </a:prstGeom>
          <a:noFill/>
        </p:spPr>
        <p:txBody>
          <a:bodyPr wrap="square" rtlCol="0">
            <a:spAutoFit/>
          </a:bodyPr>
          <a:lstStyle/>
          <a:p>
            <a:r>
              <a:rPr lang="en-SG" dirty="0"/>
              <a:t>Base </a:t>
            </a:r>
          </a:p>
        </p:txBody>
      </p:sp>
      <p:sp>
        <p:nvSpPr>
          <p:cNvPr id="8" name="TextBox 7">
            <a:extLst>
              <a:ext uri="{FF2B5EF4-FFF2-40B4-BE49-F238E27FC236}">
                <a16:creationId xmlns:a16="http://schemas.microsoft.com/office/drawing/2014/main" id="{CEED657B-53BC-FEAA-BFEF-FE64A0833C8D}"/>
              </a:ext>
            </a:extLst>
          </p:cNvPr>
          <p:cNvSpPr txBox="1"/>
          <p:nvPr/>
        </p:nvSpPr>
        <p:spPr>
          <a:xfrm>
            <a:off x="6871963" y="2841523"/>
            <a:ext cx="836527" cy="369332"/>
          </a:xfrm>
          <a:prstGeom prst="rect">
            <a:avLst/>
          </a:prstGeom>
          <a:noFill/>
        </p:spPr>
        <p:txBody>
          <a:bodyPr wrap="square" rtlCol="0">
            <a:spAutoFit/>
          </a:bodyPr>
          <a:lstStyle/>
          <a:p>
            <a:r>
              <a:rPr lang="en-SG" dirty="0"/>
              <a:t>Final</a:t>
            </a:r>
          </a:p>
        </p:txBody>
      </p:sp>
      <p:sp>
        <p:nvSpPr>
          <p:cNvPr id="9" name="TextBox 8">
            <a:extLst>
              <a:ext uri="{FF2B5EF4-FFF2-40B4-BE49-F238E27FC236}">
                <a16:creationId xmlns:a16="http://schemas.microsoft.com/office/drawing/2014/main" id="{D2242773-6D75-79C9-2A7B-12D476D8FE31}"/>
              </a:ext>
            </a:extLst>
          </p:cNvPr>
          <p:cNvSpPr txBox="1"/>
          <p:nvPr/>
        </p:nvSpPr>
        <p:spPr>
          <a:xfrm>
            <a:off x="2025445" y="5407742"/>
            <a:ext cx="5919019" cy="923330"/>
          </a:xfrm>
          <a:prstGeom prst="rect">
            <a:avLst/>
          </a:prstGeom>
          <a:noFill/>
        </p:spPr>
        <p:txBody>
          <a:bodyPr wrap="square" rtlCol="0">
            <a:spAutoFit/>
          </a:bodyPr>
          <a:lstStyle/>
          <a:p>
            <a:r>
              <a:rPr lang="en-SG" dirty="0"/>
              <a:t>We can also see that the patching problem (10+ false positives) is gone in the tuned and class weighted final model, there is improvement</a:t>
            </a:r>
          </a:p>
        </p:txBody>
      </p:sp>
    </p:spTree>
    <p:extLst>
      <p:ext uri="{BB962C8B-B14F-4D97-AF65-F5344CB8AC3E}">
        <p14:creationId xmlns:p14="http://schemas.microsoft.com/office/powerpoint/2010/main" val="3587746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BDD563-2EC1-05C6-4E09-DDD4A373624E}"/>
              </a:ext>
            </a:extLst>
          </p:cNvPr>
          <p:cNvSpPr txBox="1"/>
          <p:nvPr/>
        </p:nvSpPr>
        <p:spPr>
          <a:xfrm>
            <a:off x="717755" y="0"/>
            <a:ext cx="10756489" cy="584775"/>
          </a:xfrm>
          <a:prstGeom prst="rect">
            <a:avLst/>
          </a:prstGeom>
          <a:noFill/>
        </p:spPr>
        <p:txBody>
          <a:bodyPr wrap="square" rtlCol="0">
            <a:spAutoFit/>
          </a:bodyPr>
          <a:lstStyle/>
          <a:p>
            <a:pPr algn="ctr"/>
            <a:r>
              <a:rPr lang="en-SG" sz="3200" b="1" u="sng" dirty="0"/>
              <a:t>Comparing both 23 x 23 model and 101 x 101 model.</a:t>
            </a:r>
          </a:p>
        </p:txBody>
      </p:sp>
      <p:sp>
        <p:nvSpPr>
          <p:cNvPr id="8" name="TextBox 7">
            <a:extLst>
              <a:ext uri="{FF2B5EF4-FFF2-40B4-BE49-F238E27FC236}">
                <a16:creationId xmlns:a16="http://schemas.microsoft.com/office/drawing/2014/main" id="{783B8682-4E8B-7AB0-EC0A-EC73C305FC1C}"/>
              </a:ext>
            </a:extLst>
          </p:cNvPr>
          <p:cNvSpPr txBox="1"/>
          <p:nvPr/>
        </p:nvSpPr>
        <p:spPr>
          <a:xfrm>
            <a:off x="1556585" y="1073356"/>
            <a:ext cx="3116874" cy="461665"/>
          </a:xfrm>
          <a:prstGeom prst="rect">
            <a:avLst/>
          </a:prstGeom>
          <a:noFill/>
        </p:spPr>
        <p:txBody>
          <a:bodyPr wrap="square" rtlCol="0">
            <a:spAutoFit/>
          </a:bodyPr>
          <a:lstStyle/>
          <a:p>
            <a:r>
              <a:rPr lang="en-SG" sz="2400" u="sng" dirty="0"/>
              <a:t>23 model’s metrics</a:t>
            </a:r>
          </a:p>
        </p:txBody>
      </p:sp>
      <p:sp>
        <p:nvSpPr>
          <p:cNvPr id="11" name="TextBox 10">
            <a:extLst>
              <a:ext uri="{FF2B5EF4-FFF2-40B4-BE49-F238E27FC236}">
                <a16:creationId xmlns:a16="http://schemas.microsoft.com/office/drawing/2014/main" id="{6A0D17F1-77F2-23EC-F76F-58E400C19D1E}"/>
              </a:ext>
            </a:extLst>
          </p:cNvPr>
          <p:cNvSpPr txBox="1"/>
          <p:nvPr/>
        </p:nvSpPr>
        <p:spPr>
          <a:xfrm>
            <a:off x="6859757" y="1195693"/>
            <a:ext cx="3174062" cy="461665"/>
          </a:xfrm>
          <a:prstGeom prst="rect">
            <a:avLst/>
          </a:prstGeom>
          <a:noFill/>
        </p:spPr>
        <p:txBody>
          <a:bodyPr wrap="square" rtlCol="0">
            <a:spAutoFit/>
          </a:bodyPr>
          <a:lstStyle/>
          <a:p>
            <a:r>
              <a:rPr lang="en-SG" sz="2400" u="sng" dirty="0"/>
              <a:t>101 model’s metrics</a:t>
            </a:r>
          </a:p>
        </p:txBody>
      </p:sp>
      <p:sp>
        <p:nvSpPr>
          <p:cNvPr id="13" name="TextBox 12">
            <a:extLst>
              <a:ext uri="{FF2B5EF4-FFF2-40B4-BE49-F238E27FC236}">
                <a16:creationId xmlns:a16="http://schemas.microsoft.com/office/drawing/2014/main" id="{329D5283-7395-E586-6A4E-3813D6C77F8B}"/>
              </a:ext>
            </a:extLst>
          </p:cNvPr>
          <p:cNvSpPr txBox="1"/>
          <p:nvPr/>
        </p:nvSpPr>
        <p:spPr>
          <a:xfrm>
            <a:off x="1853379" y="3596148"/>
            <a:ext cx="8485239" cy="2862322"/>
          </a:xfrm>
          <a:prstGeom prst="rect">
            <a:avLst/>
          </a:prstGeom>
          <a:noFill/>
        </p:spPr>
        <p:txBody>
          <a:bodyPr wrap="square" rtlCol="0">
            <a:spAutoFit/>
          </a:bodyPr>
          <a:lstStyle/>
          <a:p>
            <a:r>
              <a:rPr lang="en-SG" dirty="0"/>
              <a:t>We can see that the final models 23x23 and 101x101 pixels, the 101 is performing better with lower loss and higher accuracy, and also higher precision.</a:t>
            </a:r>
          </a:p>
          <a:p>
            <a:endParaRPr lang="en-SG" dirty="0"/>
          </a:p>
          <a:p>
            <a:endParaRPr lang="en-SG" dirty="0"/>
          </a:p>
          <a:p>
            <a:endParaRPr lang="en-SG" dirty="0"/>
          </a:p>
          <a:p>
            <a:r>
              <a:rPr lang="en-SG" dirty="0"/>
              <a:t>This is expected as logically speaking, it is easier to classify data if the data is clearer, so the model with clearer photos (101x101 pixels) is expected to perform better.</a:t>
            </a:r>
          </a:p>
          <a:p>
            <a:endParaRPr lang="en-SG" dirty="0"/>
          </a:p>
          <a:p>
            <a:r>
              <a:rPr lang="en-SG" dirty="0"/>
              <a:t> However, this also makes the data more complex so the model should be tuned to fit the complexity of the data properly. </a:t>
            </a:r>
          </a:p>
        </p:txBody>
      </p:sp>
      <p:pic>
        <p:nvPicPr>
          <p:cNvPr id="2" name="Picture 1">
            <a:extLst>
              <a:ext uri="{FF2B5EF4-FFF2-40B4-BE49-F238E27FC236}">
                <a16:creationId xmlns:a16="http://schemas.microsoft.com/office/drawing/2014/main" id="{D08E770F-5963-1050-273A-A031626AD8EB}"/>
              </a:ext>
            </a:extLst>
          </p:cNvPr>
          <p:cNvPicPr>
            <a:picLocks noChangeAspect="1"/>
          </p:cNvPicPr>
          <p:nvPr/>
        </p:nvPicPr>
        <p:blipFill>
          <a:blip r:embed="rId2"/>
          <a:stretch>
            <a:fillRect/>
          </a:stretch>
        </p:blipFill>
        <p:spPr>
          <a:xfrm>
            <a:off x="6465478" y="1657358"/>
            <a:ext cx="3745206" cy="1351530"/>
          </a:xfrm>
          <a:prstGeom prst="rect">
            <a:avLst/>
          </a:prstGeom>
        </p:spPr>
      </p:pic>
      <p:pic>
        <p:nvPicPr>
          <p:cNvPr id="3" name="Picture 2">
            <a:extLst>
              <a:ext uri="{FF2B5EF4-FFF2-40B4-BE49-F238E27FC236}">
                <a16:creationId xmlns:a16="http://schemas.microsoft.com/office/drawing/2014/main" id="{DD1D1834-3736-623C-72E0-4C169BEAB6E5}"/>
              </a:ext>
            </a:extLst>
          </p:cNvPr>
          <p:cNvPicPr>
            <a:picLocks noChangeAspect="1"/>
          </p:cNvPicPr>
          <p:nvPr/>
        </p:nvPicPr>
        <p:blipFill>
          <a:blip r:embed="rId3"/>
          <a:stretch>
            <a:fillRect/>
          </a:stretch>
        </p:blipFill>
        <p:spPr>
          <a:xfrm>
            <a:off x="1763086" y="1748089"/>
            <a:ext cx="2703872" cy="1036286"/>
          </a:xfrm>
          <a:prstGeom prst="rect">
            <a:avLst/>
          </a:prstGeom>
        </p:spPr>
      </p:pic>
    </p:spTree>
    <p:extLst>
      <p:ext uri="{BB962C8B-B14F-4D97-AF65-F5344CB8AC3E}">
        <p14:creationId xmlns:p14="http://schemas.microsoft.com/office/powerpoint/2010/main" val="335594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353AF-B10F-F25E-E420-BFF2954A6979}"/>
              </a:ext>
            </a:extLst>
          </p:cNvPr>
          <p:cNvPicPr>
            <a:picLocks noChangeAspect="1"/>
          </p:cNvPicPr>
          <p:nvPr/>
        </p:nvPicPr>
        <p:blipFill>
          <a:blip r:embed="rId2"/>
          <a:stretch>
            <a:fillRect/>
          </a:stretch>
        </p:blipFill>
        <p:spPr>
          <a:xfrm>
            <a:off x="1682085" y="634405"/>
            <a:ext cx="2747175" cy="5589187"/>
          </a:xfrm>
          <a:prstGeom prst="rect">
            <a:avLst/>
          </a:prstGeom>
        </p:spPr>
      </p:pic>
      <p:sp>
        <p:nvSpPr>
          <p:cNvPr id="5" name="TextBox 4">
            <a:extLst>
              <a:ext uri="{FF2B5EF4-FFF2-40B4-BE49-F238E27FC236}">
                <a16:creationId xmlns:a16="http://schemas.microsoft.com/office/drawing/2014/main" id="{DF552815-31CD-46FA-9DA1-E5F2E9182137}"/>
              </a:ext>
            </a:extLst>
          </p:cNvPr>
          <p:cNvSpPr txBox="1"/>
          <p:nvPr/>
        </p:nvSpPr>
        <p:spPr>
          <a:xfrm>
            <a:off x="5934076" y="2305615"/>
            <a:ext cx="3534072" cy="2246769"/>
          </a:xfrm>
          <a:prstGeom prst="rect">
            <a:avLst/>
          </a:prstGeom>
          <a:noFill/>
        </p:spPr>
        <p:txBody>
          <a:bodyPr wrap="square" rtlCol="0">
            <a:spAutoFit/>
          </a:bodyPr>
          <a:lstStyle/>
          <a:p>
            <a:r>
              <a:rPr lang="en-SG" sz="2800" dirty="0"/>
              <a:t>After changing folder names to be uniform, this is names for all labels across all 3 folders</a:t>
            </a:r>
          </a:p>
        </p:txBody>
      </p:sp>
    </p:spTree>
    <p:extLst>
      <p:ext uri="{BB962C8B-B14F-4D97-AF65-F5344CB8AC3E}">
        <p14:creationId xmlns:p14="http://schemas.microsoft.com/office/powerpoint/2010/main" val="275152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46E2AA-7B58-0486-6E9F-0593113B6AC0}"/>
              </a:ext>
            </a:extLst>
          </p:cNvPr>
          <p:cNvSpPr txBox="1"/>
          <p:nvPr/>
        </p:nvSpPr>
        <p:spPr>
          <a:xfrm>
            <a:off x="1179869" y="226142"/>
            <a:ext cx="3598607" cy="369332"/>
          </a:xfrm>
          <a:prstGeom prst="rect">
            <a:avLst/>
          </a:prstGeom>
          <a:noFill/>
        </p:spPr>
        <p:txBody>
          <a:bodyPr wrap="square" rtlCol="0">
            <a:spAutoFit/>
          </a:bodyPr>
          <a:lstStyle/>
          <a:p>
            <a:r>
              <a:rPr lang="en-SG" b="1" u="sng" dirty="0"/>
              <a:t>23x23 model’s confusion matrix :</a:t>
            </a:r>
          </a:p>
        </p:txBody>
      </p:sp>
      <p:sp>
        <p:nvSpPr>
          <p:cNvPr id="9" name="TextBox 8">
            <a:extLst>
              <a:ext uri="{FF2B5EF4-FFF2-40B4-BE49-F238E27FC236}">
                <a16:creationId xmlns:a16="http://schemas.microsoft.com/office/drawing/2014/main" id="{B011D854-0A85-E60F-8D85-55A2CF49D8E6}"/>
              </a:ext>
            </a:extLst>
          </p:cNvPr>
          <p:cNvSpPr txBox="1"/>
          <p:nvPr/>
        </p:nvSpPr>
        <p:spPr>
          <a:xfrm>
            <a:off x="7713404" y="271010"/>
            <a:ext cx="3860644" cy="369332"/>
          </a:xfrm>
          <a:prstGeom prst="rect">
            <a:avLst/>
          </a:prstGeom>
          <a:noFill/>
        </p:spPr>
        <p:txBody>
          <a:bodyPr wrap="square" rtlCol="0">
            <a:spAutoFit/>
          </a:bodyPr>
          <a:lstStyle/>
          <a:p>
            <a:r>
              <a:rPr lang="en-SG" b="1" u="sng" dirty="0"/>
              <a:t>101x101 model’s confusion matrix :</a:t>
            </a:r>
          </a:p>
        </p:txBody>
      </p:sp>
      <p:sp>
        <p:nvSpPr>
          <p:cNvPr id="10" name="TextBox 9">
            <a:extLst>
              <a:ext uri="{FF2B5EF4-FFF2-40B4-BE49-F238E27FC236}">
                <a16:creationId xmlns:a16="http://schemas.microsoft.com/office/drawing/2014/main" id="{E5671141-5FD7-6CE5-CC4D-D83F5DA55996}"/>
              </a:ext>
            </a:extLst>
          </p:cNvPr>
          <p:cNvSpPr txBox="1"/>
          <p:nvPr/>
        </p:nvSpPr>
        <p:spPr>
          <a:xfrm>
            <a:off x="88491" y="5682838"/>
            <a:ext cx="12103509" cy="1200329"/>
          </a:xfrm>
          <a:prstGeom prst="rect">
            <a:avLst/>
          </a:prstGeom>
          <a:noFill/>
        </p:spPr>
        <p:txBody>
          <a:bodyPr wrap="square" rtlCol="0">
            <a:spAutoFit/>
          </a:bodyPr>
          <a:lstStyle/>
          <a:p>
            <a:r>
              <a:rPr lang="en-SG" sz="2400" dirty="0"/>
              <a:t>We can also see that there are less false positives in the 101x101 model compared to the 23x23 model, suggesting the 101x101 performed much better than the 23x23 model. It also meant that the model is capturing the features better as the patching issue is gone.</a:t>
            </a:r>
          </a:p>
        </p:txBody>
      </p:sp>
      <p:cxnSp>
        <p:nvCxnSpPr>
          <p:cNvPr id="12" name="Straight Connector 11">
            <a:extLst>
              <a:ext uri="{FF2B5EF4-FFF2-40B4-BE49-F238E27FC236}">
                <a16:creationId xmlns:a16="http://schemas.microsoft.com/office/drawing/2014/main" id="{5605CD7F-7115-8D87-6F91-0DBEF667BEEA}"/>
              </a:ext>
            </a:extLst>
          </p:cNvPr>
          <p:cNvCxnSpPr/>
          <p:nvPr/>
        </p:nvCxnSpPr>
        <p:spPr>
          <a:xfrm>
            <a:off x="6095999" y="271010"/>
            <a:ext cx="0" cy="4925961"/>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FCFA85E-6060-2712-A664-5DC7A6F7485C}"/>
              </a:ext>
            </a:extLst>
          </p:cNvPr>
          <p:cNvPicPr>
            <a:picLocks noChangeAspect="1"/>
          </p:cNvPicPr>
          <p:nvPr/>
        </p:nvPicPr>
        <p:blipFill>
          <a:blip r:embed="rId2"/>
          <a:stretch>
            <a:fillRect/>
          </a:stretch>
        </p:blipFill>
        <p:spPr>
          <a:xfrm>
            <a:off x="6477978" y="595474"/>
            <a:ext cx="5320037" cy="4842387"/>
          </a:xfrm>
          <a:prstGeom prst="rect">
            <a:avLst/>
          </a:prstGeom>
        </p:spPr>
      </p:pic>
      <p:pic>
        <p:nvPicPr>
          <p:cNvPr id="3" name="Picture 2">
            <a:extLst>
              <a:ext uri="{FF2B5EF4-FFF2-40B4-BE49-F238E27FC236}">
                <a16:creationId xmlns:a16="http://schemas.microsoft.com/office/drawing/2014/main" id="{B0D2852C-9971-F255-76B9-4A4D66CEF38D}"/>
              </a:ext>
            </a:extLst>
          </p:cNvPr>
          <p:cNvPicPr>
            <a:picLocks noChangeAspect="1"/>
          </p:cNvPicPr>
          <p:nvPr/>
        </p:nvPicPr>
        <p:blipFill>
          <a:blip r:embed="rId3"/>
          <a:stretch>
            <a:fillRect/>
          </a:stretch>
        </p:blipFill>
        <p:spPr>
          <a:xfrm>
            <a:off x="588296" y="840451"/>
            <a:ext cx="4781752" cy="4352431"/>
          </a:xfrm>
          <a:prstGeom prst="rect">
            <a:avLst/>
          </a:prstGeom>
        </p:spPr>
      </p:pic>
    </p:spTree>
    <p:extLst>
      <p:ext uri="{BB962C8B-B14F-4D97-AF65-F5344CB8AC3E}">
        <p14:creationId xmlns:p14="http://schemas.microsoft.com/office/powerpoint/2010/main" val="665923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78A4C2-489F-D41D-9EF9-D57898A7EB20}"/>
              </a:ext>
            </a:extLst>
          </p:cNvPr>
          <p:cNvSpPr txBox="1"/>
          <p:nvPr/>
        </p:nvSpPr>
        <p:spPr>
          <a:xfrm>
            <a:off x="1450258" y="206478"/>
            <a:ext cx="9134168" cy="461665"/>
          </a:xfrm>
          <a:prstGeom prst="rect">
            <a:avLst/>
          </a:prstGeom>
          <a:noFill/>
        </p:spPr>
        <p:txBody>
          <a:bodyPr wrap="square" rtlCol="0">
            <a:spAutoFit/>
          </a:bodyPr>
          <a:lstStyle/>
          <a:p>
            <a:pPr algn="ctr"/>
            <a:r>
              <a:rPr lang="en-SG" sz="2400" b="1" u="sng" dirty="0"/>
              <a:t>Viewing the classification report for 23x23 and 101x101 model.</a:t>
            </a:r>
          </a:p>
        </p:txBody>
      </p:sp>
      <p:sp>
        <p:nvSpPr>
          <p:cNvPr id="10" name="TextBox 9">
            <a:extLst>
              <a:ext uri="{FF2B5EF4-FFF2-40B4-BE49-F238E27FC236}">
                <a16:creationId xmlns:a16="http://schemas.microsoft.com/office/drawing/2014/main" id="{F5B1B107-4F7B-384A-4802-AEB3EBA6EE26}"/>
              </a:ext>
            </a:extLst>
          </p:cNvPr>
          <p:cNvSpPr txBox="1"/>
          <p:nvPr/>
        </p:nvSpPr>
        <p:spPr>
          <a:xfrm>
            <a:off x="1425677" y="4919008"/>
            <a:ext cx="9340646" cy="1938992"/>
          </a:xfrm>
          <a:prstGeom prst="rect">
            <a:avLst/>
          </a:prstGeom>
          <a:noFill/>
        </p:spPr>
        <p:txBody>
          <a:bodyPr wrap="square" rtlCol="0">
            <a:spAutoFit/>
          </a:bodyPr>
          <a:lstStyle/>
          <a:p>
            <a:pPr algn="ctr"/>
            <a:r>
              <a:rPr lang="en-SG" sz="2000" dirty="0"/>
              <a:t>Looking at the average precision, recall and f1-score, the 101x101 model is also performing better than the 23x23 model. It is safe to conclude the 101x101 model is performing much better than the 23x23 model.</a:t>
            </a:r>
          </a:p>
          <a:p>
            <a:pPr algn="ctr"/>
            <a:endParaRPr lang="en-SG" sz="2000" dirty="0"/>
          </a:p>
          <a:p>
            <a:pPr algn="ctr"/>
            <a:r>
              <a:rPr lang="en-SG" sz="2000" dirty="0"/>
              <a:t>It can also be concluded that efforts to tune and improve (class weights) models were effective and caused a positive impact.</a:t>
            </a:r>
          </a:p>
        </p:txBody>
      </p:sp>
      <p:sp>
        <p:nvSpPr>
          <p:cNvPr id="4" name="TextBox 3">
            <a:extLst>
              <a:ext uri="{FF2B5EF4-FFF2-40B4-BE49-F238E27FC236}">
                <a16:creationId xmlns:a16="http://schemas.microsoft.com/office/drawing/2014/main" id="{5D4BED75-6D15-4E20-DB4E-8A223ABFAA14}"/>
              </a:ext>
            </a:extLst>
          </p:cNvPr>
          <p:cNvSpPr txBox="1"/>
          <p:nvPr/>
        </p:nvSpPr>
        <p:spPr>
          <a:xfrm>
            <a:off x="370753" y="321567"/>
            <a:ext cx="688258" cy="369332"/>
          </a:xfrm>
          <a:prstGeom prst="rect">
            <a:avLst/>
          </a:prstGeom>
          <a:noFill/>
        </p:spPr>
        <p:txBody>
          <a:bodyPr wrap="square" rtlCol="0">
            <a:spAutoFit/>
          </a:bodyPr>
          <a:lstStyle/>
          <a:p>
            <a:r>
              <a:rPr lang="en-SG" dirty="0"/>
              <a:t>101</a:t>
            </a:r>
          </a:p>
        </p:txBody>
      </p:sp>
      <p:pic>
        <p:nvPicPr>
          <p:cNvPr id="8" name="Picture 7">
            <a:extLst>
              <a:ext uri="{FF2B5EF4-FFF2-40B4-BE49-F238E27FC236}">
                <a16:creationId xmlns:a16="http://schemas.microsoft.com/office/drawing/2014/main" id="{59C76304-6375-F18A-585E-DD91B26348F8}"/>
              </a:ext>
            </a:extLst>
          </p:cNvPr>
          <p:cNvPicPr>
            <a:picLocks noChangeAspect="1"/>
          </p:cNvPicPr>
          <p:nvPr/>
        </p:nvPicPr>
        <p:blipFill>
          <a:blip r:embed="rId2"/>
          <a:stretch>
            <a:fillRect/>
          </a:stretch>
        </p:blipFill>
        <p:spPr>
          <a:xfrm>
            <a:off x="262598" y="1215792"/>
            <a:ext cx="5314599" cy="3307047"/>
          </a:xfrm>
          <a:prstGeom prst="rect">
            <a:avLst/>
          </a:prstGeom>
        </p:spPr>
      </p:pic>
      <p:pic>
        <p:nvPicPr>
          <p:cNvPr id="12" name="Picture 11">
            <a:extLst>
              <a:ext uri="{FF2B5EF4-FFF2-40B4-BE49-F238E27FC236}">
                <a16:creationId xmlns:a16="http://schemas.microsoft.com/office/drawing/2014/main" id="{BBE2B270-C72C-89BF-499B-8A0C2AF9DC46}"/>
              </a:ext>
            </a:extLst>
          </p:cNvPr>
          <p:cNvPicPr>
            <a:picLocks noChangeAspect="1"/>
          </p:cNvPicPr>
          <p:nvPr/>
        </p:nvPicPr>
        <p:blipFill>
          <a:blip r:embed="rId3"/>
          <a:stretch>
            <a:fillRect/>
          </a:stretch>
        </p:blipFill>
        <p:spPr>
          <a:xfrm>
            <a:off x="6345183" y="1203502"/>
            <a:ext cx="5353487" cy="3307047"/>
          </a:xfrm>
          <a:prstGeom prst="rect">
            <a:avLst/>
          </a:prstGeom>
        </p:spPr>
      </p:pic>
    </p:spTree>
    <p:extLst>
      <p:ext uri="{BB962C8B-B14F-4D97-AF65-F5344CB8AC3E}">
        <p14:creationId xmlns:p14="http://schemas.microsoft.com/office/powerpoint/2010/main" val="1944047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0AD0-D1C2-EBCC-8701-F48D4A9D942F}"/>
              </a:ext>
            </a:extLst>
          </p:cNvPr>
          <p:cNvSpPr>
            <a:spLocks noGrp="1"/>
          </p:cNvSpPr>
          <p:nvPr>
            <p:ph type="title"/>
          </p:nvPr>
        </p:nvSpPr>
        <p:spPr>
          <a:xfrm>
            <a:off x="838200" y="2766218"/>
            <a:ext cx="10515600" cy="1325563"/>
          </a:xfrm>
        </p:spPr>
        <p:txBody>
          <a:bodyPr/>
          <a:lstStyle/>
          <a:p>
            <a:pPr algn="ctr"/>
            <a:r>
              <a:rPr lang="en-SG" dirty="0"/>
              <a:t>THE END </a:t>
            </a:r>
          </a:p>
        </p:txBody>
      </p:sp>
    </p:spTree>
    <p:extLst>
      <p:ext uri="{BB962C8B-B14F-4D97-AF65-F5344CB8AC3E}">
        <p14:creationId xmlns:p14="http://schemas.microsoft.com/office/powerpoint/2010/main" val="376161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0DF2B38-487A-04A9-5E20-944608570325}"/>
              </a:ext>
            </a:extLst>
          </p:cNvPr>
          <p:cNvSpPr txBox="1"/>
          <p:nvPr/>
        </p:nvSpPr>
        <p:spPr>
          <a:xfrm>
            <a:off x="960530" y="83061"/>
            <a:ext cx="4591664" cy="369332"/>
          </a:xfrm>
          <a:prstGeom prst="rect">
            <a:avLst/>
          </a:prstGeom>
          <a:noFill/>
        </p:spPr>
        <p:txBody>
          <a:bodyPr wrap="square" rtlCol="0">
            <a:spAutoFit/>
          </a:bodyPr>
          <a:lstStyle/>
          <a:p>
            <a:r>
              <a:rPr lang="en-SG" dirty="0"/>
              <a:t>Train – pumpkin folder looks like tomatoes</a:t>
            </a:r>
          </a:p>
        </p:txBody>
      </p:sp>
      <p:pic>
        <p:nvPicPr>
          <p:cNvPr id="20" name="Picture 19">
            <a:extLst>
              <a:ext uri="{FF2B5EF4-FFF2-40B4-BE49-F238E27FC236}">
                <a16:creationId xmlns:a16="http://schemas.microsoft.com/office/drawing/2014/main" id="{0B5A53F8-860E-44AF-6BF2-106AF60FECDE}"/>
              </a:ext>
            </a:extLst>
          </p:cNvPr>
          <p:cNvPicPr>
            <a:picLocks noChangeAspect="1"/>
          </p:cNvPicPr>
          <p:nvPr/>
        </p:nvPicPr>
        <p:blipFill>
          <a:blip r:embed="rId2"/>
          <a:stretch>
            <a:fillRect/>
          </a:stretch>
        </p:blipFill>
        <p:spPr>
          <a:xfrm>
            <a:off x="629263" y="612561"/>
            <a:ext cx="5254197" cy="2816439"/>
          </a:xfrm>
          <a:prstGeom prst="rect">
            <a:avLst/>
          </a:prstGeom>
        </p:spPr>
      </p:pic>
      <p:pic>
        <p:nvPicPr>
          <p:cNvPr id="22" name="Picture 21">
            <a:extLst>
              <a:ext uri="{FF2B5EF4-FFF2-40B4-BE49-F238E27FC236}">
                <a16:creationId xmlns:a16="http://schemas.microsoft.com/office/drawing/2014/main" id="{F73EE266-3B4A-1AD8-8A40-5D0979A48430}"/>
              </a:ext>
            </a:extLst>
          </p:cNvPr>
          <p:cNvPicPr>
            <a:picLocks noChangeAspect="1"/>
          </p:cNvPicPr>
          <p:nvPr/>
        </p:nvPicPr>
        <p:blipFill>
          <a:blip r:embed="rId3"/>
          <a:stretch>
            <a:fillRect/>
          </a:stretch>
        </p:blipFill>
        <p:spPr>
          <a:xfrm>
            <a:off x="6494813" y="612561"/>
            <a:ext cx="4737844" cy="2816439"/>
          </a:xfrm>
          <a:prstGeom prst="rect">
            <a:avLst/>
          </a:prstGeom>
        </p:spPr>
      </p:pic>
      <p:sp>
        <p:nvSpPr>
          <p:cNvPr id="23" name="TextBox 22">
            <a:extLst>
              <a:ext uri="{FF2B5EF4-FFF2-40B4-BE49-F238E27FC236}">
                <a16:creationId xmlns:a16="http://schemas.microsoft.com/office/drawing/2014/main" id="{EA0985D2-026F-7118-8AFF-A3059982C019}"/>
              </a:ext>
            </a:extLst>
          </p:cNvPr>
          <p:cNvSpPr txBox="1"/>
          <p:nvPr/>
        </p:nvSpPr>
        <p:spPr>
          <a:xfrm>
            <a:off x="6494813" y="104536"/>
            <a:ext cx="4699820" cy="369332"/>
          </a:xfrm>
          <a:prstGeom prst="rect">
            <a:avLst/>
          </a:prstGeom>
          <a:noFill/>
        </p:spPr>
        <p:txBody>
          <a:bodyPr wrap="square" rtlCol="0">
            <a:spAutoFit/>
          </a:bodyPr>
          <a:lstStyle/>
          <a:p>
            <a:r>
              <a:rPr lang="en-SG" dirty="0"/>
              <a:t>Train – tomato folder has photos of pumpkins</a:t>
            </a:r>
          </a:p>
        </p:txBody>
      </p:sp>
      <p:sp>
        <p:nvSpPr>
          <p:cNvPr id="24" name="TextBox 23">
            <a:extLst>
              <a:ext uri="{FF2B5EF4-FFF2-40B4-BE49-F238E27FC236}">
                <a16:creationId xmlns:a16="http://schemas.microsoft.com/office/drawing/2014/main" id="{FC780B06-86EC-1004-38CC-2381D651CCDB}"/>
              </a:ext>
            </a:extLst>
          </p:cNvPr>
          <p:cNvSpPr txBox="1"/>
          <p:nvPr/>
        </p:nvSpPr>
        <p:spPr>
          <a:xfrm>
            <a:off x="3172990" y="4395019"/>
            <a:ext cx="5846019" cy="1200329"/>
          </a:xfrm>
          <a:prstGeom prst="rect">
            <a:avLst/>
          </a:prstGeom>
          <a:noFill/>
        </p:spPr>
        <p:txBody>
          <a:bodyPr wrap="square" rtlCol="0">
            <a:spAutoFit/>
          </a:bodyPr>
          <a:lstStyle/>
          <a:p>
            <a:r>
              <a:rPr lang="en-SG" dirty="0"/>
              <a:t>Labels for these two folders will be switched. Folders will be renamed accordingly. </a:t>
            </a:r>
          </a:p>
          <a:p>
            <a:endParaRPr lang="en-SG" dirty="0"/>
          </a:p>
          <a:p>
            <a:r>
              <a:rPr lang="en-SG" dirty="0"/>
              <a:t>Now data is clean!!!</a:t>
            </a:r>
          </a:p>
        </p:txBody>
      </p:sp>
    </p:spTree>
    <p:extLst>
      <p:ext uri="{BB962C8B-B14F-4D97-AF65-F5344CB8AC3E}">
        <p14:creationId xmlns:p14="http://schemas.microsoft.com/office/powerpoint/2010/main" val="257109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9CA64-3058-F87B-9D89-4F2CD514441E}"/>
              </a:ext>
            </a:extLst>
          </p:cNvPr>
          <p:cNvPicPr>
            <a:picLocks noChangeAspect="1"/>
          </p:cNvPicPr>
          <p:nvPr/>
        </p:nvPicPr>
        <p:blipFill>
          <a:blip r:embed="rId2"/>
          <a:stretch>
            <a:fillRect/>
          </a:stretch>
        </p:blipFill>
        <p:spPr>
          <a:xfrm>
            <a:off x="918110" y="715540"/>
            <a:ext cx="4823928" cy="2713460"/>
          </a:xfrm>
          <a:prstGeom prst="rect">
            <a:avLst/>
          </a:prstGeom>
        </p:spPr>
      </p:pic>
      <p:pic>
        <p:nvPicPr>
          <p:cNvPr id="5" name="Picture 4">
            <a:extLst>
              <a:ext uri="{FF2B5EF4-FFF2-40B4-BE49-F238E27FC236}">
                <a16:creationId xmlns:a16="http://schemas.microsoft.com/office/drawing/2014/main" id="{6830290A-2E2E-258F-9B25-527A09E0A69C}"/>
              </a:ext>
            </a:extLst>
          </p:cNvPr>
          <p:cNvPicPr>
            <a:picLocks noChangeAspect="1"/>
          </p:cNvPicPr>
          <p:nvPr/>
        </p:nvPicPr>
        <p:blipFill>
          <a:blip r:embed="rId3"/>
          <a:stretch>
            <a:fillRect/>
          </a:stretch>
        </p:blipFill>
        <p:spPr>
          <a:xfrm>
            <a:off x="6302477" y="715540"/>
            <a:ext cx="4857135" cy="2485323"/>
          </a:xfrm>
          <a:prstGeom prst="rect">
            <a:avLst/>
          </a:prstGeom>
        </p:spPr>
      </p:pic>
      <p:sp>
        <p:nvSpPr>
          <p:cNvPr id="6" name="TextBox 5">
            <a:extLst>
              <a:ext uri="{FF2B5EF4-FFF2-40B4-BE49-F238E27FC236}">
                <a16:creationId xmlns:a16="http://schemas.microsoft.com/office/drawing/2014/main" id="{834B06C7-4E4D-4BFE-EEE3-9D237AAA391A}"/>
              </a:ext>
            </a:extLst>
          </p:cNvPr>
          <p:cNvSpPr txBox="1"/>
          <p:nvPr/>
        </p:nvSpPr>
        <p:spPr>
          <a:xfrm>
            <a:off x="1381432" y="4348141"/>
            <a:ext cx="9429136" cy="369332"/>
          </a:xfrm>
          <a:prstGeom prst="rect">
            <a:avLst/>
          </a:prstGeom>
          <a:noFill/>
        </p:spPr>
        <p:txBody>
          <a:bodyPr wrap="square" rtlCol="0">
            <a:spAutoFit/>
          </a:bodyPr>
          <a:lstStyle/>
          <a:p>
            <a:r>
              <a:rPr lang="en-SG" dirty="0"/>
              <a:t>Now we visualize the sum of data in each label, it is equal for the validation and test dataset.</a:t>
            </a:r>
          </a:p>
        </p:txBody>
      </p:sp>
    </p:spTree>
    <p:extLst>
      <p:ext uri="{BB962C8B-B14F-4D97-AF65-F5344CB8AC3E}">
        <p14:creationId xmlns:p14="http://schemas.microsoft.com/office/powerpoint/2010/main" val="219788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54F607E-855B-68FC-BB1D-8CB7400DEB0C}"/>
              </a:ext>
            </a:extLst>
          </p:cNvPr>
          <p:cNvPicPr>
            <a:picLocks noChangeAspect="1"/>
          </p:cNvPicPr>
          <p:nvPr/>
        </p:nvPicPr>
        <p:blipFill>
          <a:blip r:embed="rId2"/>
          <a:stretch>
            <a:fillRect/>
          </a:stretch>
        </p:blipFill>
        <p:spPr>
          <a:xfrm>
            <a:off x="6096000" y="242169"/>
            <a:ext cx="5005985" cy="3383475"/>
          </a:xfrm>
          <a:prstGeom prst="rect">
            <a:avLst/>
          </a:prstGeom>
        </p:spPr>
      </p:pic>
      <p:sp>
        <p:nvSpPr>
          <p:cNvPr id="14" name="TextBox 13">
            <a:extLst>
              <a:ext uri="{FF2B5EF4-FFF2-40B4-BE49-F238E27FC236}">
                <a16:creationId xmlns:a16="http://schemas.microsoft.com/office/drawing/2014/main" id="{9A99B379-CE56-F422-498E-AB22B58BC80A}"/>
              </a:ext>
            </a:extLst>
          </p:cNvPr>
          <p:cNvSpPr txBox="1"/>
          <p:nvPr/>
        </p:nvSpPr>
        <p:spPr>
          <a:xfrm>
            <a:off x="1612490" y="4367853"/>
            <a:ext cx="8967020" cy="2031325"/>
          </a:xfrm>
          <a:prstGeom prst="rect">
            <a:avLst/>
          </a:prstGeom>
          <a:noFill/>
        </p:spPr>
        <p:txBody>
          <a:bodyPr wrap="square" rtlCol="0">
            <a:spAutoFit/>
          </a:bodyPr>
          <a:lstStyle/>
          <a:p>
            <a:r>
              <a:rPr lang="en-SG" dirty="0"/>
              <a:t>However, for the train dataset, it is biased and not equal, some classes obviously have much more data and some with much less, may lead to model being biased (better at predicting some labels and worse at predicting others)</a:t>
            </a:r>
          </a:p>
          <a:p>
            <a:endParaRPr lang="en-SG" dirty="0"/>
          </a:p>
          <a:p>
            <a:r>
              <a:rPr lang="en-SG" dirty="0"/>
              <a:t>Hence, we will carry out data augmentation, it will be carried out after importing data as both datasets will be different ( 101 and 23 pixels ), which will artificially create more data for smaller classes, decreasing the range of difference in count.</a:t>
            </a:r>
          </a:p>
        </p:txBody>
      </p:sp>
      <p:pic>
        <p:nvPicPr>
          <p:cNvPr id="3" name="Picture 2">
            <a:extLst>
              <a:ext uri="{FF2B5EF4-FFF2-40B4-BE49-F238E27FC236}">
                <a16:creationId xmlns:a16="http://schemas.microsoft.com/office/drawing/2014/main" id="{DED653FB-6811-C17C-CCAA-5786D3819CF9}"/>
              </a:ext>
            </a:extLst>
          </p:cNvPr>
          <p:cNvPicPr>
            <a:picLocks noChangeAspect="1"/>
          </p:cNvPicPr>
          <p:nvPr/>
        </p:nvPicPr>
        <p:blipFill>
          <a:blip r:embed="rId3"/>
          <a:stretch>
            <a:fillRect/>
          </a:stretch>
        </p:blipFill>
        <p:spPr>
          <a:xfrm>
            <a:off x="521109" y="85365"/>
            <a:ext cx="4552630" cy="4004854"/>
          </a:xfrm>
          <a:prstGeom prst="rect">
            <a:avLst/>
          </a:prstGeom>
        </p:spPr>
      </p:pic>
    </p:spTree>
    <p:extLst>
      <p:ext uri="{BB962C8B-B14F-4D97-AF65-F5344CB8AC3E}">
        <p14:creationId xmlns:p14="http://schemas.microsoft.com/office/powerpoint/2010/main" val="135547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3EE31-75B8-129B-DF06-5F57289D50F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61CB07-DD48-5C61-1861-125C1853B4E2}"/>
              </a:ext>
            </a:extLst>
          </p:cNvPr>
          <p:cNvPicPr>
            <a:picLocks noChangeAspect="1"/>
          </p:cNvPicPr>
          <p:nvPr/>
        </p:nvPicPr>
        <p:blipFill>
          <a:blip r:embed="rId2"/>
          <a:stretch>
            <a:fillRect/>
          </a:stretch>
        </p:blipFill>
        <p:spPr>
          <a:xfrm>
            <a:off x="0" y="2346207"/>
            <a:ext cx="12192000" cy="898441"/>
          </a:xfrm>
          <a:prstGeom prst="rect">
            <a:avLst/>
          </a:prstGeom>
        </p:spPr>
      </p:pic>
      <p:sp>
        <p:nvSpPr>
          <p:cNvPr id="6" name="TextBox 5">
            <a:extLst>
              <a:ext uri="{FF2B5EF4-FFF2-40B4-BE49-F238E27FC236}">
                <a16:creationId xmlns:a16="http://schemas.microsoft.com/office/drawing/2014/main" id="{83AFDB4D-E47F-7E77-18CA-87BDDF15DEB9}"/>
              </a:ext>
            </a:extLst>
          </p:cNvPr>
          <p:cNvSpPr txBox="1"/>
          <p:nvPr/>
        </p:nvSpPr>
        <p:spPr>
          <a:xfrm>
            <a:off x="2349909" y="1871340"/>
            <a:ext cx="7492180" cy="369332"/>
          </a:xfrm>
          <a:prstGeom prst="rect">
            <a:avLst/>
          </a:prstGeom>
          <a:noFill/>
        </p:spPr>
        <p:txBody>
          <a:bodyPr wrap="square" rtlCol="0">
            <a:spAutoFit/>
          </a:bodyPr>
          <a:lstStyle/>
          <a:p>
            <a:pPr algn="ctr"/>
            <a:r>
              <a:rPr lang="en-SG" dirty="0"/>
              <a:t>Imported data for 23 pixels : train_ds_23, test_ds_23, val_ds_23 </a:t>
            </a:r>
          </a:p>
        </p:txBody>
      </p:sp>
      <p:sp>
        <p:nvSpPr>
          <p:cNvPr id="8" name="TextBox 7">
            <a:extLst>
              <a:ext uri="{FF2B5EF4-FFF2-40B4-BE49-F238E27FC236}">
                <a16:creationId xmlns:a16="http://schemas.microsoft.com/office/drawing/2014/main" id="{AE81F616-3B96-61B9-05A8-3DB676C3FD89}"/>
              </a:ext>
            </a:extLst>
          </p:cNvPr>
          <p:cNvSpPr txBox="1"/>
          <p:nvPr/>
        </p:nvSpPr>
        <p:spPr>
          <a:xfrm>
            <a:off x="1745225" y="4427657"/>
            <a:ext cx="8701548" cy="369332"/>
          </a:xfrm>
          <a:prstGeom prst="rect">
            <a:avLst/>
          </a:prstGeom>
          <a:noFill/>
        </p:spPr>
        <p:txBody>
          <a:bodyPr wrap="square">
            <a:spAutoFit/>
          </a:bodyPr>
          <a:lstStyle/>
          <a:p>
            <a:pPr algn="ctr"/>
            <a:r>
              <a:rPr lang="en-SG" dirty="0"/>
              <a:t>Imported data for 101 pixels : train_ds_101, test_ds_101, val_ds_101 </a:t>
            </a:r>
          </a:p>
        </p:txBody>
      </p:sp>
      <p:pic>
        <p:nvPicPr>
          <p:cNvPr id="10" name="Picture 9">
            <a:extLst>
              <a:ext uri="{FF2B5EF4-FFF2-40B4-BE49-F238E27FC236}">
                <a16:creationId xmlns:a16="http://schemas.microsoft.com/office/drawing/2014/main" id="{5470EEDB-2687-4872-47F3-CE0498AEB1D8}"/>
              </a:ext>
            </a:extLst>
          </p:cNvPr>
          <p:cNvPicPr>
            <a:picLocks noChangeAspect="1"/>
          </p:cNvPicPr>
          <p:nvPr/>
        </p:nvPicPr>
        <p:blipFill>
          <a:blip r:embed="rId3"/>
          <a:stretch>
            <a:fillRect/>
          </a:stretch>
        </p:blipFill>
        <p:spPr>
          <a:xfrm>
            <a:off x="-1" y="4871195"/>
            <a:ext cx="12192000" cy="928764"/>
          </a:xfrm>
          <a:prstGeom prst="rect">
            <a:avLst/>
          </a:prstGeom>
        </p:spPr>
      </p:pic>
      <p:sp>
        <p:nvSpPr>
          <p:cNvPr id="11" name="TextBox 10">
            <a:extLst>
              <a:ext uri="{FF2B5EF4-FFF2-40B4-BE49-F238E27FC236}">
                <a16:creationId xmlns:a16="http://schemas.microsoft.com/office/drawing/2014/main" id="{968BF8D9-F5A5-A809-9434-1ADE8028EC14}"/>
              </a:ext>
            </a:extLst>
          </p:cNvPr>
          <p:cNvSpPr txBox="1"/>
          <p:nvPr/>
        </p:nvSpPr>
        <p:spPr>
          <a:xfrm>
            <a:off x="2490019" y="128271"/>
            <a:ext cx="7211961" cy="400110"/>
          </a:xfrm>
          <a:prstGeom prst="rect">
            <a:avLst/>
          </a:prstGeom>
          <a:noFill/>
        </p:spPr>
        <p:txBody>
          <a:bodyPr wrap="square" rtlCol="0">
            <a:spAutoFit/>
          </a:bodyPr>
          <a:lstStyle/>
          <a:p>
            <a:pPr algn="ctr"/>
            <a:r>
              <a:rPr lang="en-SG" sz="2000" b="1" u="sng" dirty="0"/>
              <a:t>IMPORTING DATA FOR 23 AND 101 PIXEL MODELS</a:t>
            </a:r>
          </a:p>
        </p:txBody>
      </p:sp>
    </p:spTree>
    <p:extLst>
      <p:ext uri="{BB962C8B-B14F-4D97-AF65-F5344CB8AC3E}">
        <p14:creationId xmlns:p14="http://schemas.microsoft.com/office/powerpoint/2010/main" val="22733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8E5AA-4919-F0BE-24BB-2D4A32644E5E}"/>
              </a:ext>
            </a:extLst>
          </p:cNvPr>
          <p:cNvSpPr txBox="1"/>
          <p:nvPr/>
        </p:nvSpPr>
        <p:spPr>
          <a:xfrm>
            <a:off x="931740" y="444197"/>
            <a:ext cx="10889226" cy="646331"/>
          </a:xfrm>
          <a:prstGeom prst="rect">
            <a:avLst/>
          </a:prstGeom>
          <a:noFill/>
        </p:spPr>
        <p:txBody>
          <a:bodyPr wrap="square" rtlCol="0">
            <a:spAutoFit/>
          </a:bodyPr>
          <a:lstStyle/>
          <a:p>
            <a:r>
              <a:rPr lang="en-SG" dirty="0"/>
              <a:t>Now we augment the data and ensure that minority classes (Capsicum, Potato, Cabbage, Carrot and Radish) have successfully been augmented and the data is more balanced compared to before for 23 and 101</a:t>
            </a:r>
          </a:p>
        </p:txBody>
      </p:sp>
      <p:pic>
        <p:nvPicPr>
          <p:cNvPr id="4" name="Picture 3">
            <a:extLst>
              <a:ext uri="{FF2B5EF4-FFF2-40B4-BE49-F238E27FC236}">
                <a16:creationId xmlns:a16="http://schemas.microsoft.com/office/drawing/2014/main" id="{A56A7D5D-0FF3-8711-18F4-D6B97960767F}"/>
              </a:ext>
            </a:extLst>
          </p:cNvPr>
          <p:cNvPicPr>
            <a:picLocks noChangeAspect="1"/>
          </p:cNvPicPr>
          <p:nvPr/>
        </p:nvPicPr>
        <p:blipFill>
          <a:blip r:embed="rId2"/>
          <a:stretch>
            <a:fillRect/>
          </a:stretch>
        </p:blipFill>
        <p:spPr>
          <a:xfrm>
            <a:off x="545825" y="2293759"/>
            <a:ext cx="5693078" cy="3396275"/>
          </a:xfrm>
          <a:prstGeom prst="rect">
            <a:avLst/>
          </a:prstGeom>
        </p:spPr>
      </p:pic>
      <p:pic>
        <p:nvPicPr>
          <p:cNvPr id="9" name="Picture 8">
            <a:extLst>
              <a:ext uri="{FF2B5EF4-FFF2-40B4-BE49-F238E27FC236}">
                <a16:creationId xmlns:a16="http://schemas.microsoft.com/office/drawing/2014/main" id="{604D8B12-2126-8249-33E2-8CFA42B4E51C}"/>
              </a:ext>
            </a:extLst>
          </p:cNvPr>
          <p:cNvPicPr>
            <a:picLocks noChangeAspect="1"/>
          </p:cNvPicPr>
          <p:nvPr/>
        </p:nvPicPr>
        <p:blipFill>
          <a:blip r:embed="rId3"/>
          <a:stretch>
            <a:fillRect/>
          </a:stretch>
        </p:blipFill>
        <p:spPr>
          <a:xfrm>
            <a:off x="6796855" y="1823743"/>
            <a:ext cx="4618395" cy="3866291"/>
          </a:xfrm>
          <a:prstGeom prst="rect">
            <a:avLst/>
          </a:prstGeom>
        </p:spPr>
      </p:pic>
    </p:spTree>
    <p:extLst>
      <p:ext uri="{BB962C8B-B14F-4D97-AF65-F5344CB8AC3E}">
        <p14:creationId xmlns:p14="http://schemas.microsoft.com/office/powerpoint/2010/main" val="165303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FB8F9-B994-9149-52EC-DB8DFC02815E}"/>
              </a:ext>
            </a:extLst>
          </p:cNvPr>
          <p:cNvPicPr>
            <a:picLocks noChangeAspect="1"/>
          </p:cNvPicPr>
          <p:nvPr/>
        </p:nvPicPr>
        <p:blipFill>
          <a:blip r:embed="rId2"/>
          <a:stretch>
            <a:fillRect/>
          </a:stretch>
        </p:blipFill>
        <p:spPr>
          <a:xfrm>
            <a:off x="0" y="5182473"/>
            <a:ext cx="6073086" cy="1675527"/>
          </a:xfrm>
          <a:prstGeom prst="rect">
            <a:avLst/>
          </a:prstGeom>
        </p:spPr>
      </p:pic>
      <p:pic>
        <p:nvPicPr>
          <p:cNvPr id="6" name="Picture 5">
            <a:extLst>
              <a:ext uri="{FF2B5EF4-FFF2-40B4-BE49-F238E27FC236}">
                <a16:creationId xmlns:a16="http://schemas.microsoft.com/office/drawing/2014/main" id="{7FA34061-1A68-1FED-90BD-2163951ABCB4}"/>
              </a:ext>
            </a:extLst>
          </p:cNvPr>
          <p:cNvPicPr>
            <a:picLocks noChangeAspect="1"/>
          </p:cNvPicPr>
          <p:nvPr/>
        </p:nvPicPr>
        <p:blipFill>
          <a:blip r:embed="rId3"/>
          <a:stretch>
            <a:fillRect/>
          </a:stretch>
        </p:blipFill>
        <p:spPr>
          <a:xfrm>
            <a:off x="0" y="2016486"/>
            <a:ext cx="6073086" cy="3165987"/>
          </a:xfrm>
          <a:prstGeom prst="rect">
            <a:avLst/>
          </a:prstGeom>
        </p:spPr>
      </p:pic>
      <p:pic>
        <p:nvPicPr>
          <p:cNvPr id="8" name="Picture 7">
            <a:extLst>
              <a:ext uri="{FF2B5EF4-FFF2-40B4-BE49-F238E27FC236}">
                <a16:creationId xmlns:a16="http://schemas.microsoft.com/office/drawing/2014/main" id="{B6953909-0534-AC72-D14D-01DA03DC95F4}"/>
              </a:ext>
            </a:extLst>
          </p:cNvPr>
          <p:cNvPicPr>
            <a:picLocks noChangeAspect="1"/>
          </p:cNvPicPr>
          <p:nvPr/>
        </p:nvPicPr>
        <p:blipFill>
          <a:blip r:embed="rId4"/>
          <a:stretch>
            <a:fillRect/>
          </a:stretch>
        </p:blipFill>
        <p:spPr>
          <a:xfrm>
            <a:off x="6118914" y="2016486"/>
            <a:ext cx="6073086" cy="3165987"/>
          </a:xfrm>
          <a:prstGeom prst="rect">
            <a:avLst/>
          </a:prstGeom>
        </p:spPr>
      </p:pic>
      <p:pic>
        <p:nvPicPr>
          <p:cNvPr id="10" name="Picture 9">
            <a:extLst>
              <a:ext uri="{FF2B5EF4-FFF2-40B4-BE49-F238E27FC236}">
                <a16:creationId xmlns:a16="http://schemas.microsoft.com/office/drawing/2014/main" id="{7A4366C5-D3BA-1E48-1796-B06154173FD4}"/>
              </a:ext>
            </a:extLst>
          </p:cNvPr>
          <p:cNvPicPr>
            <a:picLocks noChangeAspect="1"/>
          </p:cNvPicPr>
          <p:nvPr/>
        </p:nvPicPr>
        <p:blipFill>
          <a:blip r:embed="rId5"/>
          <a:stretch>
            <a:fillRect/>
          </a:stretch>
        </p:blipFill>
        <p:spPr>
          <a:xfrm>
            <a:off x="6118912" y="5182473"/>
            <a:ext cx="6073087" cy="1675527"/>
          </a:xfrm>
          <a:prstGeom prst="rect">
            <a:avLst/>
          </a:prstGeom>
        </p:spPr>
      </p:pic>
      <p:sp>
        <p:nvSpPr>
          <p:cNvPr id="11" name="TextBox 10">
            <a:extLst>
              <a:ext uri="{FF2B5EF4-FFF2-40B4-BE49-F238E27FC236}">
                <a16:creationId xmlns:a16="http://schemas.microsoft.com/office/drawing/2014/main" id="{6006A263-511B-E7C1-2B09-0EF245B54FEB}"/>
              </a:ext>
            </a:extLst>
          </p:cNvPr>
          <p:cNvSpPr txBox="1"/>
          <p:nvPr/>
        </p:nvSpPr>
        <p:spPr>
          <a:xfrm>
            <a:off x="337588" y="1647154"/>
            <a:ext cx="5397909" cy="369332"/>
          </a:xfrm>
          <a:prstGeom prst="rect">
            <a:avLst/>
          </a:prstGeom>
          <a:noFill/>
        </p:spPr>
        <p:txBody>
          <a:bodyPr wrap="square" rtlCol="0">
            <a:spAutoFit/>
          </a:bodyPr>
          <a:lstStyle/>
          <a:p>
            <a:r>
              <a:rPr lang="en-SG" dirty="0"/>
              <a:t>Examples of train, test and </a:t>
            </a:r>
            <a:r>
              <a:rPr lang="en-SG" dirty="0" err="1"/>
              <a:t>val</a:t>
            </a:r>
            <a:r>
              <a:rPr lang="en-SG" dirty="0"/>
              <a:t> data for 23x23 pixels :</a:t>
            </a:r>
          </a:p>
        </p:txBody>
      </p:sp>
      <p:sp>
        <p:nvSpPr>
          <p:cNvPr id="12" name="TextBox 11">
            <a:extLst>
              <a:ext uri="{FF2B5EF4-FFF2-40B4-BE49-F238E27FC236}">
                <a16:creationId xmlns:a16="http://schemas.microsoft.com/office/drawing/2014/main" id="{59758484-69AE-6144-1F09-070AC37C5D86}"/>
              </a:ext>
            </a:extLst>
          </p:cNvPr>
          <p:cNvSpPr txBox="1"/>
          <p:nvPr/>
        </p:nvSpPr>
        <p:spPr>
          <a:xfrm>
            <a:off x="6205798" y="1647154"/>
            <a:ext cx="5899313" cy="369332"/>
          </a:xfrm>
          <a:prstGeom prst="rect">
            <a:avLst/>
          </a:prstGeom>
          <a:noFill/>
        </p:spPr>
        <p:txBody>
          <a:bodyPr wrap="square" rtlCol="0">
            <a:spAutoFit/>
          </a:bodyPr>
          <a:lstStyle/>
          <a:p>
            <a:r>
              <a:rPr lang="en-SG" dirty="0"/>
              <a:t>Examples of train, test and </a:t>
            </a:r>
            <a:r>
              <a:rPr lang="en-SG" dirty="0" err="1"/>
              <a:t>val</a:t>
            </a:r>
            <a:r>
              <a:rPr lang="en-SG" dirty="0"/>
              <a:t> data for 101x101 pixels :</a:t>
            </a:r>
          </a:p>
        </p:txBody>
      </p:sp>
      <p:sp>
        <p:nvSpPr>
          <p:cNvPr id="13" name="TextBox 12">
            <a:extLst>
              <a:ext uri="{FF2B5EF4-FFF2-40B4-BE49-F238E27FC236}">
                <a16:creationId xmlns:a16="http://schemas.microsoft.com/office/drawing/2014/main" id="{3698BBD8-58B5-6F0B-15FA-458E84910008}"/>
              </a:ext>
            </a:extLst>
          </p:cNvPr>
          <p:cNvSpPr txBox="1"/>
          <p:nvPr/>
        </p:nvSpPr>
        <p:spPr>
          <a:xfrm>
            <a:off x="1030761" y="255639"/>
            <a:ext cx="9409471" cy="954107"/>
          </a:xfrm>
          <a:prstGeom prst="rect">
            <a:avLst/>
          </a:prstGeom>
          <a:noFill/>
        </p:spPr>
        <p:txBody>
          <a:bodyPr wrap="square" rtlCol="0">
            <a:spAutoFit/>
          </a:bodyPr>
          <a:lstStyle/>
          <a:p>
            <a:pPr algn="ctr"/>
            <a:r>
              <a:rPr lang="en-SG" sz="2800" b="1" u="sng" dirty="0"/>
              <a:t>Check that data imported has labels, is grayscale, and are in correct pixels to be used by both models.</a:t>
            </a:r>
          </a:p>
        </p:txBody>
      </p:sp>
    </p:spTree>
    <p:extLst>
      <p:ext uri="{BB962C8B-B14F-4D97-AF65-F5344CB8AC3E}">
        <p14:creationId xmlns:p14="http://schemas.microsoft.com/office/powerpoint/2010/main" val="23004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1326</TotalTime>
  <Words>1295</Words>
  <Application>Microsoft Office PowerPoint</Application>
  <PresentationFormat>Widescreen</PresentationFormat>
  <Paragraphs>80</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Aptos Display</vt:lpstr>
      <vt:lpstr>Arial</vt:lpstr>
      <vt:lpstr>Office Theme</vt:lpstr>
      <vt:lpstr>DELE CA1 Part A :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 x 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x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 EU ZIN</dc:creator>
  <cp:lastModifiedBy>TAN EU ZIN</cp:lastModifiedBy>
  <cp:revision>3</cp:revision>
  <dcterms:created xsi:type="dcterms:W3CDTF">2025-05-13T05:29:07Z</dcterms:created>
  <dcterms:modified xsi:type="dcterms:W3CDTF">2025-05-25T21:11:54Z</dcterms:modified>
</cp:coreProperties>
</file>